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08" r:id="rId3"/>
    <p:sldId id="333" r:id="rId4"/>
    <p:sldId id="295" r:id="rId5"/>
    <p:sldId id="354" r:id="rId6"/>
    <p:sldId id="353" r:id="rId7"/>
    <p:sldId id="330" r:id="rId8"/>
    <p:sldId id="349" r:id="rId9"/>
    <p:sldId id="350" r:id="rId10"/>
    <p:sldId id="310" r:id="rId11"/>
    <p:sldId id="320" r:id="rId12"/>
    <p:sldId id="305" r:id="rId13"/>
    <p:sldId id="302" r:id="rId14"/>
    <p:sldId id="306" r:id="rId15"/>
    <p:sldId id="284" r:id="rId16"/>
    <p:sldId id="328" r:id="rId17"/>
    <p:sldId id="352" r:id="rId18"/>
    <p:sldId id="307" r:id="rId19"/>
  </p:sldIdLst>
  <p:sldSz cx="12192000" cy="6858000"/>
  <p:notesSz cx="6858000" cy="9144000"/>
  <p:embeddedFontLst>
    <p:embeddedFont>
      <p:font typeface="Agency FB" panose="020B0503020202020204" pitchFamily="34" charset="0"/>
      <p:regular r:id="rId21"/>
      <p:bold r:id="rId22"/>
    </p:embeddedFont>
    <p:embeddedFont>
      <p:font typeface="Cambria Math" panose="02040503050406030204" pitchFamily="18" charset="0"/>
      <p:regular r:id="rId23"/>
    </p:embeddedFont>
    <p:embeddedFont>
      <p:font typeface="Mistral" panose="03090702030407020403" pitchFamily="66" charset="0"/>
      <p:regular r:id="rId24"/>
    </p:embeddedFont>
    <p:embeddedFont>
      <p:font typeface="Quattrocento Sans" panose="020B0502050000020003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2" autoAdjust="0"/>
    <p:restoredTop sz="93557" autoAdjust="0"/>
  </p:normalViewPr>
  <p:slideViewPr>
    <p:cSldViewPr snapToGrid="0">
      <p:cViewPr varScale="1">
        <p:scale>
          <a:sx n="60" d="100"/>
          <a:sy n="60" d="100"/>
        </p:scale>
        <p:origin x="64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71-B941-8A7D-DD7626562913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71-B941-8A7D-DD7626562913}"/>
              </c:ext>
            </c:extLst>
          </c:dPt>
          <c:dLbls>
            <c:dLbl>
              <c:idx val="0"/>
              <c:layout>
                <c:manualLayout>
                  <c:x val="-0.2180869165746592"/>
                  <c:y val="-0.1018346389917462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1-B941-8A7D-DD76265629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MX"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171-B941-8A7D-DD7626562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s-MX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D65B1-07F2-4245-AFE0-F9BBA7927C09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BCCF1D47-EE84-4DA6-9AEB-67AFD6A1ADF5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0A28307-8F46-4633-B453-9CA15CCBA2A8}" type="par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04B655D8-07DB-4E8C-B6DB-56B5B461E338}" type="sibTrans" cxnId="{F018A26D-9879-4991-9B73-0E683ED51803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7C98D44-3BA7-4C72-A658-BB778AB2532E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21EE5BA7-2479-4141-AE08-269F019B39D4}" type="par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7490BDF-93E3-4C7C-9812-E91ABB0599C6}" type="sibTrans" cxnId="{8B1E5385-7BD9-49A2-8547-A5E993A9C88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67E9B2F-E47E-4473-9F1F-B67A777C307E}">
      <dgm:prSet phldrT="[Texto]" custT="1"/>
      <dgm:spPr>
        <a:effectLst>
          <a:glow rad="127000">
            <a:schemeClr val="bg1"/>
          </a:glow>
        </a:effectLst>
      </dgm:spPr>
      <dgm:t>
        <a:bodyPr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DE692BF6-3135-4AD9-A8D5-0D0B3D7431D9}" type="par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DEDD47C8-38C9-448D-ADBB-7746915CC7BC}" type="sibTrans" cxnId="{9E3FA522-5D9A-4CDE-836A-EEB91BFD6168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1ECD5DAA-3B02-4A80-A952-7EF3BF0D4327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Lower performance of soils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EFC7B26A-74B7-4301-BC78-97A87473A992}" type="par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E497CB2F-6E72-409B-A6EC-2EF32F5E6BC9}" type="sibTrans" cxnId="{36759542-DCC4-4D92-98A8-7087B74B28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FC4E6668-8113-4A4E-89C7-AEE7F6C52EE2}">
      <dgm:prSet phldrT="[Texto]" custT="1"/>
      <dgm:spPr/>
      <dgm:t>
        <a:bodyPr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gm:t>
    </dgm:pt>
    <dgm:pt modelId="{CBBCC24E-5E58-49C1-9831-A04E2582114C}" type="par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72A7C535-EBEF-479B-A299-22D857423B09}" type="sibTrans" cxnId="{22781CA7-C21A-4B76-AC18-CDBEF2F351FA}">
      <dgm:prSet/>
      <dgm:spPr/>
      <dgm:t>
        <a:bodyPr/>
        <a:lstStyle/>
        <a:p>
          <a:endParaRPr lang="es-MX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</a:endParaRPr>
        </a:p>
      </dgm:t>
    </dgm:pt>
    <dgm:pt modelId="{8106A28B-2FF9-423D-A593-532A0742648D}" type="pres">
      <dgm:prSet presAssocID="{BE8D65B1-07F2-4245-AFE0-F9BBA7927C09}" presName="cycle" presStyleCnt="0">
        <dgm:presLayoutVars>
          <dgm:dir/>
          <dgm:resizeHandles val="exact"/>
        </dgm:presLayoutVars>
      </dgm:prSet>
      <dgm:spPr/>
    </dgm:pt>
    <dgm:pt modelId="{E1E3447B-B947-41C0-9F9E-8D837B3A2924}" type="pres">
      <dgm:prSet presAssocID="{BCCF1D47-EE84-4DA6-9AEB-67AFD6A1ADF5}" presName="dummy" presStyleCnt="0"/>
      <dgm:spPr/>
    </dgm:pt>
    <dgm:pt modelId="{57376B51-BE99-4F1A-8E99-2F6A67BF5126}" type="pres">
      <dgm:prSet presAssocID="{BCCF1D47-EE84-4DA6-9AEB-67AFD6A1ADF5}" presName="node" presStyleLbl="revTx" presStyleIdx="0" presStyleCnt="5">
        <dgm:presLayoutVars>
          <dgm:bulletEnabled val="1"/>
        </dgm:presLayoutVars>
      </dgm:prSet>
      <dgm:spPr/>
    </dgm:pt>
    <dgm:pt modelId="{BF9EE585-BFB9-4BB1-A84E-B7BA14CDC17F}" type="pres">
      <dgm:prSet presAssocID="{04B655D8-07DB-4E8C-B6DB-56B5B461E338}" presName="sibTrans" presStyleLbl="node1" presStyleIdx="0" presStyleCnt="5"/>
      <dgm:spPr/>
    </dgm:pt>
    <dgm:pt modelId="{16A9AEFE-D13F-4D80-938B-C293E61E1BB3}" type="pres">
      <dgm:prSet presAssocID="{17C98D44-3BA7-4C72-A658-BB778AB2532E}" presName="dummy" presStyleCnt="0"/>
      <dgm:spPr/>
    </dgm:pt>
    <dgm:pt modelId="{610C5E91-C488-48DB-BCE3-591344A91C59}" type="pres">
      <dgm:prSet presAssocID="{17C98D44-3BA7-4C72-A658-BB778AB2532E}" presName="node" presStyleLbl="revTx" presStyleIdx="1" presStyleCnt="5">
        <dgm:presLayoutVars>
          <dgm:bulletEnabled val="1"/>
        </dgm:presLayoutVars>
      </dgm:prSet>
      <dgm:spPr/>
    </dgm:pt>
    <dgm:pt modelId="{6CA0BCDC-F47C-4BCB-BC19-9A6EE1962A02}" type="pres">
      <dgm:prSet presAssocID="{F7490BDF-93E3-4C7C-9812-E91ABB0599C6}" presName="sibTrans" presStyleLbl="node1" presStyleIdx="1" presStyleCnt="5"/>
      <dgm:spPr/>
    </dgm:pt>
    <dgm:pt modelId="{C3B7461A-E2C7-4929-BB76-17DE89CE8591}" type="pres">
      <dgm:prSet presAssocID="{E67E9B2F-E47E-4473-9F1F-B67A777C307E}" presName="dummy" presStyleCnt="0"/>
      <dgm:spPr/>
    </dgm:pt>
    <dgm:pt modelId="{F7F7F6BB-3D66-4008-9B3B-8332BA4267DA}" type="pres">
      <dgm:prSet presAssocID="{E67E9B2F-E47E-4473-9F1F-B67A777C307E}" presName="node" presStyleLbl="revTx" presStyleIdx="2" presStyleCnt="5" custScaleX="130861" custRadScaleRad="100054" custRadScaleInc="-7836">
        <dgm:presLayoutVars>
          <dgm:bulletEnabled val="1"/>
        </dgm:presLayoutVars>
      </dgm:prSet>
      <dgm:spPr/>
    </dgm:pt>
    <dgm:pt modelId="{C89009E6-5142-4F6F-9D69-B5E6C9A3D50B}" type="pres">
      <dgm:prSet presAssocID="{DEDD47C8-38C9-448D-ADBB-7746915CC7BC}" presName="sibTrans" presStyleLbl="node1" presStyleIdx="2" presStyleCnt="5"/>
      <dgm:spPr/>
    </dgm:pt>
    <dgm:pt modelId="{809525DA-F7CF-4163-8AFB-03E9FAF523CA}" type="pres">
      <dgm:prSet presAssocID="{1ECD5DAA-3B02-4A80-A952-7EF3BF0D4327}" presName="dummy" presStyleCnt="0"/>
      <dgm:spPr/>
    </dgm:pt>
    <dgm:pt modelId="{E0384AD0-5B35-4139-9090-5216E363EB8B}" type="pres">
      <dgm:prSet presAssocID="{1ECD5DAA-3B02-4A80-A952-7EF3BF0D4327}" presName="node" presStyleLbl="revTx" presStyleIdx="3" presStyleCnt="5">
        <dgm:presLayoutVars>
          <dgm:bulletEnabled val="1"/>
        </dgm:presLayoutVars>
      </dgm:prSet>
      <dgm:spPr/>
    </dgm:pt>
    <dgm:pt modelId="{97D02272-EEB0-4F57-9066-CE38212FA212}" type="pres">
      <dgm:prSet presAssocID="{E497CB2F-6E72-409B-A6EC-2EF32F5E6BC9}" presName="sibTrans" presStyleLbl="node1" presStyleIdx="3" presStyleCnt="5"/>
      <dgm:spPr/>
    </dgm:pt>
    <dgm:pt modelId="{083437EB-4A5B-4990-B432-3756DE6D98EC}" type="pres">
      <dgm:prSet presAssocID="{FC4E6668-8113-4A4E-89C7-AEE7F6C52EE2}" presName="dummy" presStyleCnt="0"/>
      <dgm:spPr/>
    </dgm:pt>
    <dgm:pt modelId="{1F5ED44D-B5AD-49B9-8E45-7301CAA69052}" type="pres">
      <dgm:prSet presAssocID="{FC4E6668-8113-4A4E-89C7-AEE7F6C52EE2}" presName="node" presStyleLbl="revTx" presStyleIdx="4" presStyleCnt="5">
        <dgm:presLayoutVars>
          <dgm:bulletEnabled val="1"/>
        </dgm:presLayoutVars>
      </dgm:prSet>
      <dgm:spPr/>
    </dgm:pt>
    <dgm:pt modelId="{E5AB38CB-2507-49D9-8724-FA8F8D84F8E3}" type="pres">
      <dgm:prSet presAssocID="{72A7C535-EBEF-479B-A299-22D857423B09}" presName="sibTrans" presStyleLbl="node1" presStyleIdx="4" presStyleCnt="5"/>
      <dgm:spPr/>
    </dgm:pt>
  </dgm:ptLst>
  <dgm:cxnLst>
    <dgm:cxn modelId="{B2892F02-E5CC-4423-8E37-C6A0C233993A}" type="presOf" srcId="{F7490BDF-93E3-4C7C-9812-E91ABB0599C6}" destId="{6CA0BCDC-F47C-4BCB-BC19-9A6EE1962A02}" srcOrd="0" destOrd="0" presId="urn:microsoft.com/office/officeart/2005/8/layout/cycle1"/>
    <dgm:cxn modelId="{9E3FA522-5D9A-4CDE-836A-EEB91BFD6168}" srcId="{BE8D65B1-07F2-4245-AFE0-F9BBA7927C09}" destId="{E67E9B2F-E47E-4473-9F1F-B67A777C307E}" srcOrd="2" destOrd="0" parTransId="{DE692BF6-3135-4AD9-A8D5-0D0B3D7431D9}" sibTransId="{DEDD47C8-38C9-448D-ADBB-7746915CC7BC}"/>
    <dgm:cxn modelId="{38452132-1D33-4D0B-81B5-B6AF174CAF07}" type="presOf" srcId="{04B655D8-07DB-4E8C-B6DB-56B5B461E338}" destId="{BF9EE585-BFB9-4BB1-A84E-B7BA14CDC17F}" srcOrd="0" destOrd="0" presId="urn:microsoft.com/office/officeart/2005/8/layout/cycle1"/>
    <dgm:cxn modelId="{36759542-DCC4-4D92-98A8-7087B74B28FA}" srcId="{BE8D65B1-07F2-4245-AFE0-F9BBA7927C09}" destId="{1ECD5DAA-3B02-4A80-A952-7EF3BF0D4327}" srcOrd="3" destOrd="0" parTransId="{EFC7B26A-74B7-4301-BC78-97A87473A992}" sibTransId="{E497CB2F-6E72-409B-A6EC-2EF32F5E6BC9}"/>
    <dgm:cxn modelId="{36690443-EB2B-46A6-B0CF-FB6FC0137D4F}" type="presOf" srcId="{17C98D44-3BA7-4C72-A658-BB778AB2532E}" destId="{610C5E91-C488-48DB-BCE3-591344A91C59}" srcOrd="0" destOrd="0" presId="urn:microsoft.com/office/officeart/2005/8/layout/cycle1"/>
    <dgm:cxn modelId="{F018A26D-9879-4991-9B73-0E683ED51803}" srcId="{BE8D65B1-07F2-4245-AFE0-F9BBA7927C09}" destId="{BCCF1D47-EE84-4DA6-9AEB-67AFD6A1ADF5}" srcOrd="0" destOrd="0" parTransId="{C0A28307-8F46-4633-B453-9CA15CCBA2A8}" sibTransId="{04B655D8-07DB-4E8C-B6DB-56B5B461E338}"/>
    <dgm:cxn modelId="{9A42C057-0A75-4623-A5AF-94AA2C8BC7C1}" type="presOf" srcId="{BCCF1D47-EE84-4DA6-9AEB-67AFD6A1ADF5}" destId="{57376B51-BE99-4F1A-8E99-2F6A67BF5126}" srcOrd="0" destOrd="0" presId="urn:microsoft.com/office/officeart/2005/8/layout/cycle1"/>
    <dgm:cxn modelId="{8B1E5385-7BD9-49A2-8547-A5E993A9C888}" srcId="{BE8D65B1-07F2-4245-AFE0-F9BBA7927C09}" destId="{17C98D44-3BA7-4C72-A658-BB778AB2532E}" srcOrd="1" destOrd="0" parTransId="{21EE5BA7-2479-4141-AE08-269F019B39D4}" sibTransId="{F7490BDF-93E3-4C7C-9812-E91ABB0599C6}"/>
    <dgm:cxn modelId="{8F4DCE85-CCB2-4955-9847-8688BAD1F932}" type="presOf" srcId="{72A7C535-EBEF-479B-A299-22D857423B09}" destId="{E5AB38CB-2507-49D9-8724-FA8F8D84F8E3}" srcOrd="0" destOrd="0" presId="urn:microsoft.com/office/officeart/2005/8/layout/cycle1"/>
    <dgm:cxn modelId="{30FAF28E-DCCE-4B05-A6F2-74A28DBC3B3E}" type="presOf" srcId="{FC4E6668-8113-4A4E-89C7-AEE7F6C52EE2}" destId="{1F5ED44D-B5AD-49B9-8E45-7301CAA69052}" srcOrd="0" destOrd="0" presId="urn:microsoft.com/office/officeart/2005/8/layout/cycle1"/>
    <dgm:cxn modelId="{66862A98-C669-4227-A9A3-550231DFA923}" type="presOf" srcId="{E497CB2F-6E72-409B-A6EC-2EF32F5E6BC9}" destId="{97D02272-EEB0-4F57-9066-CE38212FA212}" srcOrd="0" destOrd="0" presId="urn:microsoft.com/office/officeart/2005/8/layout/cycle1"/>
    <dgm:cxn modelId="{544FCA9C-6045-41AA-9F82-A6EA1A6365CE}" type="presOf" srcId="{BE8D65B1-07F2-4245-AFE0-F9BBA7927C09}" destId="{8106A28B-2FF9-423D-A593-532A0742648D}" srcOrd="0" destOrd="0" presId="urn:microsoft.com/office/officeart/2005/8/layout/cycle1"/>
    <dgm:cxn modelId="{22781CA7-C21A-4B76-AC18-CDBEF2F351FA}" srcId="{BE8D65B1-07F2-4245-AFE0-F9BBA7927C09}" destId="{FC4E6668-8113-4A4E-89C7-AEE7F6C52EE2}" srcOrd="4" destOrd="0" parTransId="{CBBCC24E-5E58-49C1-9831-A04E2582114C}" sibTransId="{72A7C535-EBEF-479B-A299-22D857423B09}"/>
    <dgm:cxn modelId="{3CEAD6CE-8AAA-4112-B362-8745B44190E4}" type="presOf" srcId="{1ECD5DAA-3B02-4A80-A952-7EF3BF0D4327}" destId="{E0384AD0-5B35-4139-9090-5216E363EB8B}" srcOrd="0" destOrd="0" presId="urn:microsoft.com/office/officeart/2005/8/layout/cycle1"/>
    <dgm:cxn modelId="{9C2DB1E0-527D-4690-A9C6-FED5E6D53241}" type="presOf" srcId="{E67E9B2F-E47E-4473-9F1F-B67A777C307E}" destId="{F7F7F6BB-3D66-4008-9B3B-8332BA4267DA}" srcOrd="0" destOrd="0" presId="urn:microsoft.com/office/officeart/2005/8/layout/cycle1"/>
    <dgm:cxn modelId="{678F87E4-B14C-4413-B76F-14C89FD82389}" type="presOf" srcId="{DEDD47C8-38C9-448D-ADBB-7746915CC7BC}" destId="{C89009E6-5142-4F6F-9D69-B5E6C9A3D50B}" srcOrd="0" destOrd="0" presId="urn:microsoft.com/office/officeart/2005/8/layout/cycle1"/>
    <dgm:cxn modelId="{DBDAB93C-06C5-4A58-9AD3-21583334D1C0}" type="presParOf" srcId="{8106A28B-2FF9-423D-A593-532A0742648D}" destId="{E1E3447B-B947-41C0-9F9E-8D837B3A2924}" srcOrd="0" destOrd="0" presId="urn:microsoft.com/office/officeart/2005/8/layout/cycle1"/>
    <dgm:cxn modelId="{F0EABA51-9863-4DB7-B204-FC627C84FB68}" type="presParOf" srcId="{8106A28B-2FF9-423D-A593-532A0742648D}" destId="{57376B51-BE99-4F1A-8E99-2F6A67BF5126}" srcOrd="1" destOrd="0" presId="urn:microsoft.com/office/officeart/2005/8/layout/cycle1"/>
    <dgm:cxn modelId="{1C989E4C-F127-45AF-92CD-0D2FCE300631}" type="presParOf" srcId="{8106A28B-2FF9-423D-A593-532A0742648D}" destId="{BF9EE585-BFB9-4BB1-A84E-B7BA14CDC17F}" srcOrd="2" destOrd="0" presId="urn:microsoft.com/office/officeart/2005/8/layout/cycle1"/>
    <dgm:cxn modelId="{1A0778A8-74C1-44EB-9C83-06DA9BC0B2D8}" type="presParOf" srcId="{8106A28B-2FF9-423D-A593-532A0742648D}" destId="{16A9AEFE-D13F-4D80-938B-C293E61E1BB3}" srcOrd="3" destOrd="0" presId="urn:microsoft.com/office/officeart/2005/8/layout/cycle1"/>
    <dgm:cxn modelId="{1057399C-BB6A-4E05-94FC-4481A0206238}" type="presParOf" srcId="{8106A28B-2FF9-423D-A593-532A0742648D}" destId="{610C5E91-C488-48DB-BCE3-591344A91C59}" srcOrd="4" destOrd="0" presId="urn:microsoft.com/office/officeart/2005/8/layout/cycle1"/>
    <dgm:cxn modelId="{85A45A23-9D73-4B3E-B164-02BEEF2CD109}" type="presParOf" srcId="{8106A28B-2FF9-423D-A593-532A0742648D}" destId="{6CA0BCDC-F47C-4BCB-BC19-9A6EE1962A02}" srcOrd="5" destOrd="0" presId="urn:microsoft.com/office/officeart/2005/8/layout/cycle1"/>
    <dgm:cxn modelId="{986DC9D7-DF6E-406B-840E-3EA59CB7D997}" type="presParOf" srcId="{8106A28B-2FF9-423D-A593-532A0742648D}" destId="{C3B7461A-E2C7-4929-BB76-17DE89CE8591}" srcOrd="6" destOrd="0" presId="urn:microsoft.com/office/officeart/2005/8/layout/cycle1"/>
    <dgm:cxn modelId="{A0885A4D-3C70-4A5E-8A42-15308800B8ED}" type="presParOf" srcId="{8106A28B-2FF9-423D-A593-532A0742648D}" destId="{F7F7F6BB-3D66-4008-9B3B-8332BA4267DA}" srcOrd="7" destOrd="0" presId="urn:microsoft.com/office/officeart/2005/8/layout/cycle1"/>
    <dgm:cxn modelId="{F58D9341-71F7-4A28-965B-13CD58D59CEA}" type="presParOf" srcId="{8106A28B-2FF9-423D-A593-532A0742648D}" destId="{C89009E6-5142-4F6F-9D69-B5E6C9A3D50B}" srcOrd="8" destOrd="0" presId="urn:microsoft.com/office/officeart/2005/8/layout/cycle1"/>
    <dgm:cxn modelId="{22C08079-5D57-4F10-A755-8063D7AFB0AF}" type="presParOf" srcId="{8106A28B-2FF9-423D-A593-532A0742648D}" destId="{809525DA-F7CF-4163-8AFB-03E9FAF523CA}" srcOrd="9" destOrd="0" presId="urn:microsoft.com/office/officeart/2005/8/layout/cycle1"/>
    <dgm:cxn modelId="{109B5053-7940-41DD-A6D4-9299103B00CF}" type="presParOf" srcId="{8106A28B-2FF9-423D-A593-532A0742648D}" destId="{E0384AD0-5B35-4139-9090-5216E363EB8B}" srcOrd="10" destOrd="0" presId="urn:microsoft.com/office/officeart/2005/8/layout/cycle1"/>
    <dgm:cxn modelId="{0AA16C04-ED15-446E-A8E4-826551F4D8D7}" type="presParOf" srcId="{8106A28B-2FF9-423D-A593-532A0742648D}" destId="{97D02272-EEB0-4F57-9066-CE38212FA212}" srcOrd="11" destOrd="0" presId="urn:microsoft.com/office/officeart/2005/8/layout/cycle1"/>
    <dgm:cxn modelId="{46970858-0915-41E0-BE8C-C8B1CB901B1B}" type="presParOf" srcId="{8106A28B-2FF9-423D-A593-532A0742648D}" destId="{083437EB-4A5B-4990-B432-3756DE6D98EC}" srcOrd="12" destOrd="0" presId="urn:microsoft.com/office/officeart/2005/8/layout/cycle1"/>
    <dgm:cxn modelId="{9412BB17-37DE-4DE3-B74F-D4CD7EAC4240}" type="presParOf" srcId="{8106A28B-2FF9-423D-A593-532A0742648D}" destId="{1F5ED44D-B5AD-49B9-8E45-7301CAA69052}" srcOrd="13" destOrd="0" presId="urn:microsoft.com/office/officeart/2005/8/layout/cycle1"/>
    <dgm:cxn modelId="{98103DA7-EE49-4966-AEE2-70A9CF75FE4E}" type="presParOf" srcId="{8106A28B-2FF9-423D-A593-532A0742648D}" destId="{E5AB38CB-2507-49D9-8724-FA8F8D84F8E3}" srcOrd="14" destOrd="0" presId="urn:microsoft.com/office/officeart/2005/8/layout/cycle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76B51-BE99-4F1A-8E99-2F6A67BF5126}">
      <dsp:nvSpPr>
        <dsp:cNvPr id="0" name=""/>
        <dsp:cNvSpPr/>
      </dsp:nvSpPr>
      <dsp:spPr>
        <a:xfrm>
          <a:off x="3779590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Increased demand for food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3779590" y="42033"/>
        <a:ext cx="1394144" cy="1394144"/>
      </dsp:txXfrm>
    </dsp:sp>
    <dsp:sp modelId="{BF9EE585-BFB9-4BB1-A84E-B7BA14CDC17F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21292937"/>
            <a:gd name="adj4" fmla="val 19766506"/>
            <a:gd name="adj5" fmla="val 606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C5E91-C488-48DB-BCE3-591344A91C59}">
      <dsp:nvSpPr>
        <dsp:cNvPr id="0" name=""/>
        <dsp:cNvSpPr/>
      </dsp:nvSpPr>
      <dsp:spPr>
        <a:xfrm>
          <a:off x="4621984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Intensive and extensive agriculture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4621984" y="2634655"/>
        <a:ext cx="1394144" cy="1394144"/>
      </dsp:txXfrm>
    </dsp:sp>
    <dsp:sp modelId="{6CA0BCDC-F47C-4BCB-BC19-9A6EE1962A02}">
      <dsp:nvSpPr>
        <dsp:cNvPr id="0" name=""/>
        <dsp:cNvSpPr/>
      </dsp:nvSpPr>
      <dsp:spPr>
        <a:xfrm>
          <a:off x="498548" y="3890"/>
          <a:ext cx="5226849" cy="5226849"/>
        </a:xfrm>
        <a:prstGeom prst="circularArrow">
          <a:avLst>
            <a:gd name="adj1" fmla="val 5201"/>
            <a:gd name="adj2" fmla="val 335988"/>
            <a:gd name="adj3" fmla="val 3547652"/>
            <a:gd name="adj4" fmla="val 2249666"/>
            <a:gd name="adj5" fmla="val 6068"/>
          </a:avLst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7F6BB-3D66-4008-9B3B-8332BA4267DA}">
      <dsp:nvSpPr>
        <dsp:cNvPr id="0" name=""/>
        <dsp:cNvSpPr/>
      </dsp:nvSpPr>
      <dsp:spPr>
        <a:xfrm>
          <a:off x="2277586" y="4236986"/>
          <a:ext cx="1824391" cy="1394144"/>
        </a:xfrm>
        <a:prstGeom prst="rect">
          <a:avLst/>
        </a:prstGeom>
        <a:noFill/>
        <a:ln>
          <a:noFill/>
        </a:ln>
        <a:effectLst>
          <a:glow rad="127000">
            <a:schemeClr val="bg1"/>
          </a:glo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noProof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Higher water requirements</a:t>
          </a:r>
          <a:endParaRPr lang="es-MX" sz="2800" b="1" kern="1200" noProof="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277586" y="4236986"/>
        <a:ext cx="1824391" cy="1394144"/>
      </dsp:txXfrm>
    </dsp:sp>
    <dsp:sp modelId="{C89009E6-5142-4F6F-9D69-B5E6C9A3D50B}">
      <dsp:nvSpPr>
        <dsp:cNvPr id="0" name=""/>
        <dsp:cNvSpPr/>
      </dsp:nvSpPr>
      <dsp:spPr>
        <a:xfrm>
          <a:off x="501683" y="3629"/>
          <a:ext cx="5226849" cy="5226849"/>
        </a:xfrm>
        <a:prstGeom prst="circularArrow">
          <a:avLst>
            <a:gd name="adj1" fmla="val 5201"/>
            <a:gd name="adj2" fmla="val 335988"/>
            <a:gd name="adj3" fmla="val 8213860"/>
            <a:gd name="adj4" fmla="val 6670324"/>
            <a:gd name="adj5" fmla="val 6068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84AD0-5B35-4139-9090-5216E363EB8B}">
      <dsp:nvSpPr>
        <dsp:cNvPr id="0" name=""/>
        <dsp:cNvSpPr/>
      </dsp:nvSpPr>
      <dsp:spPr>
        <a:xfrm>
          <a:off x="211151" y="2634655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Lower performance of soils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211151" y="2634655"/>
        <a:ext cx="1394144" cy="1394144"/>
      </dsp:txXfrm>
    </dsp:sp>
    <dsp:sp modelId="{97D02272-EEB0-4F57-9066-CE38212FA212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2297506"/>
            <a:gd name="adj4" fmla="val 10771075"/>
            <a:gd name="adj5" fmla="val 6068"/>
          </a:avLst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ED44D-B5AD-49B9-8E45-7301CAA69052}">
      <dsp:nvSpPr>
        <dsp:cNvPr id="0" name=""/>
        <dsp:cNvSpPr/>
      </dsp:nvSpPr>
      <dsp:spPr>
        <a:xfrm>
          <a:off x="1053545" y="42033"/>
          <a:ext cx="1394144" cy="139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rPr>
            <a:t>Insufficient agricultural production</a:t>
          </a:r>
          <a:endParaRPr lang="es-MX" sz="2100" kern="1200" noProof="0" dirty="0">
            <a:solidFill>
              <a:srgbClr val="115E2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gency FB" panose="020B0503020202020204" pitchFamily="34" charset="0"/>
            <a:ea typeface="+mn-ea"/>
            <a:cs typeface="+mn-cs"/>
          </a:endParaRPr>
        </a:p>
      </dsp:txBody>
      <dsp:txXfrm>
        <a:off x="1053545" y="42033"/>
        <a:ext cx="1394144" cy="1394144"/>
      </dsp:txXfrm>
    </dsp:sp>
    <dsp:sp modelId="{E5AB38CB-2507-49D9-8724-FA8F8D84F8E3}">
      <dsp:nvSpPr>
        <dsp:cNvPr id="0" name=""/>
        <dsp:cNvSpPr/>
      </dsp:nvSpPr>
      <dsp:spPr>
        <a:xfrm>
          <a:off x="500215" y="1719"/>
          <a:ext cx="5226849" cy="5226849"/>
        </a:xfrm>
        <a:prstGeom prst="circularArrow">
          <a:avLst>
            <a:gd name="adj1" fmla="val 5201"/>
            <a:gd name="adj2" fmla="val 335988"/>
            <a:gd name="adj3" fmla="val 16865371"/>
            <a:gd name="adj4" fmla="val 15198641"/>
            <a:gd name="adj5" fmla="val 6068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361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85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Calibri" panose="020F0502020204030204" pitchFamily="34" charset="0"/>
                <a:cs typeface="Arial" panose="020B0604020202020204"/>
                <a:sym typeface="Arial" panose="020B0604020202020204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AutoNum type="arabicParenR"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8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8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Calibri" panose="020F0502020204030204" pitchFamily="34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 panose="020B0604020202020204"/>
              <a:ea typeface="Times New Roman" panose="02020603050405020304" pitchFamily="18" charset="0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 panose="020B0604020202020204"/>
                <a:ea typeface="Times New Roman" panose="02020603050405020304" pitchFamily="18" charset="0"/>
                <a:cs typeface="Arial" panose="020B0604020202020204"/>
                <a:sym typeface="Arial" panose="020B0604020202020204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7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21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7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chart" Target="../charts/chart1.xml"/><Relationship Id="rId7" Type="http://schemas.openxmlformats.org/officeDocument/2006/relationships/image" Target="../media/image89.png"/><Relationship Id="rId12" Type="http://schemas.openxmlformats.org/officeDocument/2006/relationships/image" Target="../media/image9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jpe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microsoft.com/office/2007/relationships/hdphoto" Target="../media/hdphoto7.wdp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13" Type="http://schemas.openxmlformats.org/officeDocument/2006/relationships/image" Target="../media/image109.png"/><Relationship Id="rId18" Type="http://schemas.microsoft.com/office/2007/relationships/hdphoto" Target="../media/hdphoto2.wdp"/><Relationship Id="rId3" Type="http://schemas.openxmlformats.org/officeDocument/2006/relationships/image" Target="../media/image100.jpeg"/><Relationship Id="rId21" Type="http://schemas.openxmlformats.org/officeDocument/2006/relationships/image" Target="../media/image113.png"/><Relationship Id="rId7" Type="http://schemas.openxmlformats.org/officeDocument/2006/relationships/image" Target="../media/image104.jpeg"/><Relationship Id="rId12" Type="http://schemas.microsoft.com/office/2007/relationships/hdphoto" Target="../media/hdphoto8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6" Type="http://schemas.microsoft.com/office/2007/relationships/hdphoto" Target="../media/hdphoto10.wdp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11" Type="http://schemas.openxmlformats.org/officeDocument/2006/relationships/image" Target="../media/image108.png"/><Relationship Id="rId24" Type="http://schemas.openxmlformats.org/officeDocument/2006/relationships/image" Target="../media/image116.png"/><Relationship Id="rId5" Type="http://schemas.openxmlformats.org/officeDocument/2006/relationships/image" Target="../media/image102.jpeg"/><Relationship Id="rId15" Type="http://schemas.openxmlformats.org/officeDocument/2006/relationships/image" Target="../media/image110.png"/><Relationship Id="rId23" Type="http://schemas.openxmlformats.org/officeDocument/2006/relationships/image" Target="../media/image115.png"/><Relationship Id="rId10" Type="http://schemas.openxmlformats.org/officeDocument/2006/relationships/image" Target="../media/image107.jpeg"/><Relationship Id="rId19" Type="http://schemas.openxmlformats.org/officeDocument/2006/relationships/image" Target="../media/image111.png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Relationship Id="rId14" Type="http://schemas.microsoft.com/office/2007/relationships/hdphoto" Target="../media/hdphoto9.wdp"/><Relationship Id="rId22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microsoft.com/office/2007/relationships/hdphoto" Target="../media/hdphoto15.wdp"/><Relationship Id="rId3" Type="http://schemas.openxmlformats.org/officeDocument/2006/relationships/image" Target="../media/image117.png"/><Relationship Id="rId7" Type="http://schemas.microsoft.com/office/2007/relationships/hdphoto" Target="../media/hdphoto12.wdp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8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openxmlformats.org/officeDocument/2006/relationships/image" Target="../media/image124.png"/><Relationship Id="rId10" Type="http://schemas.openxmlformats.org/officeDocument/2006/relationships/image" Target="../media/image121.png"/><Relationship Id="rId4" Type="http://schemas.openxmlformats.org/officeDocument/2006/relationships/image" Target="../media/image118.png"/><Relationship Id="rId9" Type="http://schemas.microsoft.com/office/2007/relationships/hdphoto" Target="../media/hdphoto13.wdp"/><Relationship Id="rId1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4.wdp"/><Relationship Id="rId18" Type="http://schemas.openxmlformats.org/officeDocument/2006/relationships/image" Target="../media/image29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microsoft.com/office/2007/relationships/hdphoto" Target="../media/hdphoto5.wdp"/><Relationship Id="rId10" Type="http://schemas.openxmlformats.org/officeDocument/2006/relationships/image" Target="../media/image23.png"/><Relationship Id="rId19" Type="http://schemas.openxmlformats.org/officeDocument/2006/relationships/image" Target="../media/image30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sv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19.png"/><Relationship Id="rId10" Type="http://schemas.openxmlformats.org/officeDocument/2006/relationships/image" Target="../media/image38.svg"/><Relationship Id="rId19" Type="http://schemas.openxmlformats.org/officeDocument/2006/relationships/image" Target="../media/image20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Relationship Id="rId2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24.png"/><Relationship Id="rId4" Type="http://schemas.openxmlformats.org/officeDocument/2006/relationships/image" Target="../media/image50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4.png"/><Relationship Id="rId3" Type="http://schemas.openxmlformats.org/officeDocument/2006/relationships/image" Target="../media/image51.jpeg"/><Relationship Id="rId21" Type="http://schemas.openxmlformats.org/officeDocument/2006/relationships/image" Target="../media/image66.svg"/><Relationship Id="rId7" Type="http://schemas.openxmlformats.org/officeDocument/2006/relationships/image" Target="../media/image55.png"/><Relationship Id="rId12" Type="http://schemas.openxmlformats.org/officeDocument/2006/relationships/image" Target="../media/image60.jpeg"/><Relationship Id="rId17" Type="http://schemas.microsoft.com/office/2007/relationships/hdphoto" Target="../media/hdphoto5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3.jpeg"/><Relationship Id="rId23" Type="http://schemas.openxmlformats.org/officeDocument/2006/relationships/image" Target="../media/image68.png"/><Relationship Id="rId10" Type="http://schemas.openxmlformats.org/officeDocument/2006/relationships/image" Target="../media/image58.png"/><Relationship Id="rId19" Type="http://schemas.microsoft.com/office/2007/relationships/hdphoto" Target="../media/hdphoto6.wdp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svg"/><Relationship Id="rId22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06"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1" u="none" strike="noStrike" cap="none" spc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Technologies for tomorrow</a:t>
            </a:r>
            <a:endParaRPr spc="13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/>
          <p:cNvGrpSpPr/>
          <p:nvPr/>
        </p:nvGrpSpPr>
        <p:grpSpPr>
          <a:xfrm rot="5400000">
            <a:off x="2090038" y="-2030652"/>
            <a:ext cx="1076960" cy="5100754"/>
            <a:chOff x="382" y="1300"/>
            <a:chExt cx="1696" cy="8932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PRODUCER'S NEEDS ADAPTATION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1" name="Grupo 20"/>
          <p:cNvGrpSpPr/>
          <p:nvPr/>
        </p:nvGrpSpPr>
        <p:grpSpPr>
          <a:xfrm>
            <a:off x="1026941" y="1257939"/>
            <a:ext cx="6590640" cy="5362184"/>
            <a:chOff x="1026941" y="1257939"/>
            <a:chExt cx="6590640" cy="5362184"/>
          </a:xfrm>
        </p:grpSpPr>
        <p:grpSp>
          <p:nvGrpSpPr>
            <p:cNvPr id="17" name="Grupo 16"/>
            <p:cNvGrpSpPr/>
            <p:nvPr/>
          </p:nvGrpSpPr>
          <p:grpSpPr>
            <a:xfrm>
              <a:off x="1067434" y="1257939"/>
              <a:ext cx="6550147" cy="5362184"/>
              <a:chOff x="1067434" y="1314211"/>
              <a:chExt cx="6550147" cy="5362184"/>
            </a:xfrm>
          </p:grpSpPr>
          <p:sp>
            <p:nvSpPr>
              <p:cNvPr id="16" name="CuadroTexto 15"/>
              <p:cNvSpPr txBox="1"/>
              <p:nvPr/>
            </p:nvSpPr>
            <p:spPr>
              <a:xfrm>
                <a:off x="1603717" y="2429078"/>
                <a:ext cx="6013864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tabLst>
                    <a:tab pos="2525395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PivotControl	Pv66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18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DripControl	AG15	AG7	AG3</a:t>
                </a:r>
              </a:p>
              <a:p>
                <a:pPr>
                  <a:tabLst>
                    <a:tab pos="2566670" algn="l"/>
                    <a:tab pos="3865245" algn="l"/>
                    <a:tab pos="4966970" algn="l"/>
                    <a:tab pos="5106670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9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1282700" algn="l"/>
                    <a:tab pos="2301875" algn="l"/>
                  </a:tabLst>
                </a:pPr>
                <a:endParaRPr lang="es-MX" sz="2400" i="1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  <a:p>
                <a:pPr>
                  <a:tabLst>
                    <a:tab pos="2525395" algn="l"/>
                    <a:tab pos="3543300" algn="l"/>
                  </a:tabLst>
                </a:pPr>
                <a:r>
                  <a:rPr lang="es-MX" sz="2400" i="1" dirty="0">
                    <a:solidFill>
                      <a:srgbClr val="115E21"/>
                    </a:solidFill>
                    <a:latin typeface="Agency FB" panose="020B0503020202020204" pitchFamily="34" charset="0"/>
                  </a:rPr>
                  <a:t>PumpControl	Pc01	Pc02</a:t>
                </a: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2186" t="51811" r="50635" b="12721"/>
              <a:stretch>
                <a:fillRect/>
              </a:stretch>
            </p:blipFill>
            <p:spPr>
              <a:xfrm rot="21292599">
                <a:off x="3865438" y="2921210"/>
                <a:ext cx="3440390" cy="1149684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5"/>
              <a:srcRect l="15539" t="19415" r="20866" b="25042"/>
              <a:stretch>
                <a:fillRect/>
              </a:stretch>
            </p:blipFill>
            <p:spPr>
              <a:xfrm rot="21247517">
                <a:off x="3872818" y="1314211"/>
                <a:ext cx="1254234" cy="10773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67434" y="2974149"/>
                <a:ext cx="2604234" cy="12838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>
              <a:xfrm>
                <a:off x="1187743" y="1328723"/>
                <a:ext cx="2086421" cy="1222774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401122" y="4495720"/>
                <a:ext cx="2028493" cy="1693792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50051" t="13945" r="10071" b="7475"/>
              <a:stretch>
                <a:fillRect/>
              </a:stretch>
            </p:blipFill>
            <p:spPr>
              <a:xfrm>
                <a:off x="3897920" y="4197473"/>
                <a:ext cx="2251178" cy="1971777"/>
              </a:xfrm>
              <a:prstGeom prst="rect">
                <a:avLst/>
              </a:prstGeom>
            </p:spPr>
          </p:pic>
        </p:grpSp>
        <p:cxnSp>
          <p:nvCxnSpPr>
            <p:cNvPr id="19" name="Conector recto 18"/>
            <p:cNvCxnSpPr/>
            <p:nvPr/>
          </p:nvCxnSpPr>
          <p:spPr>
            <a:xfrm>
              <a:off x="1026941" y="2827606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>
              <a:off x="1026941" y="4571999"/>
              <a:ext cx="64440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80436" y="-2146795"/>
            <a:ext cx="1076960" cy="5334314"/>
            <a:chOff x="383" y="2031"/>
            <a:chExt cx="1696" cy="8400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REALTIME MONITORING AND CONTROL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>
              <a:off x="1331" y="2494"/>
              <a:ext cx="0" cy="793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E68016B-BCEE-3655-B4BA-159FB355F579}"/>
              </a:ext>
            </a:extLst>
          </p:cNvPr>
          <p:cNvGrpSpPr/>
          <p:nvPr/>
        </p:nvGrpSpPr>
        <p:grpSpPr>
          <a:xfrm>
            <a:off x="570628" y="1162646"/>
            <a:ext cx="11050744" cy="3206542"/>
            <a:chOff x="351785" y="1058842"/>
            <a:chExt cx="11488429" cy="333354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B9415157-516D-06B9-DE78-42C1E978D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0732B07-358A-4CB6-AD38-FA100B261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DE1736C-F0D4-E78A-2DCD-BBCD19AB3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C26B468-1C39-8FF3-FD70-E6FB84FC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4FFC4F-A4E3-0605-4632-8DF4A8C5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8" name="Imagen 157">
            <a:extLst>
              <a:ext uri="{FF2B5EF4-FFF2-40B4-BE49-F238E27FC236}">
                <a16:creationId xmlns:a16="http://schemas.microsoft.com/office/drawing/2014/main" id="{90AC88FF-4444-4F85-9CE7-22B6BBC31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516" y="4238912"/>
            <a:ext cx="5388124" cy="22561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ADVICE AND SUPPORT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4A61CE5-46C5-FB3A-7257-E9A6C7379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310A06-CFDD-E6BB-EBFB-0C344A8D37AA}"/>
              </a:ext>
            </a:extLst>
          </p:cNvPr>
          <p:cNvSpPr txBox="1"/>
          <p:nvPr/>
        </p:nvSpPr>
        <p:spPr>
          <a:xfrm>
            <a:off x="3167796" y="1692361"/>
            <a:ext cx="579838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COURSES AND TRAINING</a:t>
            </a:r>
            <a:endParaRPr lang="es-MX" sz="36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Irrigation and efficient use of water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Sustainable Agricultural Production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Production of quality seeds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Agroecological crop management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Seed safety analysis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BA6ADE-A8E8-812B-D580-D9F6E087DE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807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IMPLEMENTATION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B2920D2-FBF0-9CE5-1BD4-B94FBEA43349}"/>
              </a:ext>
            </a:extLst>
          </p:cNvPr>
          <p:cNvGrpSpPr/>
          <p:nvPr/>
        </p:nvGrpSpPr>
        <p:grpSpPr>
          <a:xfrm>
            <a:off x="2272284" y="1343925"/>
            <a:ext cx="7647431" cy="4901342"/>
            <a:chOff x="2215529" y="1283314"/>
            <a:chExt cx="7647431" cy="4901342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82237C9B-9F1E-EC29-E3D6-371BEDB20D1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22BD56A-9BD5-BA23-7287-9B488068BFAA}"/>
                </a:ext>
              </a:extLst>
            </p:cNvPr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F601E164-AE80-36AA-C8E3-3517D79C30A5}"/>
                </a:ext>
              </a:extLst>
            </p:cNvPr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D90E5A3C-FFEB-1F35-E882-2AF60EEC6967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06BA3F6-8D9E-325E-0FE4-14C700F5FF71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7A02A94C-D438-4CFD-C24C-4082A5B4F973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3C50DA58-BE3F-DA9A-6385-C2E2EE03E23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E5757D7-3C39-6965-2FD9-4B1280A3711A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>
                <a:extLst>
                  <a:ext uri="{FF2B5EF4-FFF2-40B4-BE49-F238E27FC236}">
                    <a16:creationId xmlns:a16="http://schemas.microsoft.com/office/drawing/2014/main" id="{A8E42926-CAF3-E05D-DBE9-5A24F67E33D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2D235CD5-5FF2-1F99-4F63-90C7B0092F4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6C63C43-951D-14CB-7A9E-863F21CF40CB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1AFC5608-BE56-2D59-5E7F-17BAEA2FBCAA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5B4A5287-DF97-9FDA-61B9-43E53D43DB51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55DEC0E-DA21-4D0C-6682-99D9406F55F0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DFF7FF8F-578A-5BCC-B96F-872A349ECB8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4DA60A01-98FA-9185-44BA-6AF36BC2ABC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E1D1070-5C29-A545-5AF3-BA8598633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61A57DB-CC0F-E391-1CCB-7A7ED3945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153F400-5554-22D2-3DAB-EDDA95237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29EB3C0-4541-C433-2F32-360BCF426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1E5764E-93D7-79F9-B754-19B55B765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8072083-B040-BA77-5C66-51C1C00B794E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D5D58B46-7431-F1CE-AFA3-E686631285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7D61518F-F025-D20D-4198-16FA14E8F76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5363B65-016D-0B6F-1D90-97E4138B716B}"/>
                </a:ext>
              </a:extLst>
            </p:cNvPr>
            <p:cNvSpPr txBox="1"/>
            <p:nvPr/>
          </p:nvSpPr>
          <p:spPr>
            <a:xfrm>
              <a:off x="3897933" y="1283314"/>
              <a:ext cx="5965027" cy="490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Initial meeting</a:t>
              </a:r>
              <a: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Soil analysis and advice (optional)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Device selection 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Based on the needs of the crops</a:t>
              </a:r>
              <a:endParaRPr lang="en-US" sz="280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Information record </a:t>
              </a:r>
              <a:b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Field History (optional and highly recommended)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Installation of the system in the field 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It can be requested or carried out by the producer.</a:t>
              </a:r>
              <a:endParaRPr lang="en-US" sz="280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n-US" sz="2800" b="1">
                  <a:solidFill>
                    <a:srgbClr val="115E21"/>
                  </a:solidFill>
                  <a:latin typeface="Agency FB" panose="020B0503020202020204" pitchFamily="34" charset="0"/>
                </a:rPr>
                <a:t>Design or upload the irrigation plan</a:t>
              </a:r>
              <a:br>
                <a:rPr lang="en-US" sz="280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n-US" sz="2400">
                  <a:solidFill>
                    <a:srgbClr val="115E21"/>
                  </a:solidFill>
                  <a:latin typeface="Agency FB" panose="020B0503020202020204" pitchFamily="34" charset="0"/>
                </a:rPr>
                <a:t>Based on soil profile and crops.</a:t>
              </a:r>
              <a:endParaRPr lang="en-US" sz="400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934D9DE-82C0-4183-0588-AA7B6C583D1B}"/>
                </a:ext>
              </a:extLst>
            </p:cNvPr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nd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rd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</a:t>
              </a:r>
            </a:p>
          </p:txBody>
        </p:sp>
        <p:pic>
          <p:nvPicPr>
            <p:cNvPr id="49" name="Gráfico 48" descr="Investigación con relleno sólido">
              <a:extLst>
                <a:ext uri="{FF2B5EF4-FFF2-40B4-BE49-F238E27FC236}">
                  <a16:creationId xmlns:a16="http://schemas.microsoft.com/office/drawing/2014/main" id="{7DBE54A8-385F-4A29-BD21-6FF71BB3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>
              <a:extLst>
                <a:ext uri="{FF2B5EF4-FFF2-40B4-BE49-F238E27FC236}">
                  <a16:creationId xmlns:a16="http://schemas.microsoft.com/office/drawing/2014/main" id="{97FFEBA6-4F9D-67BF-9C85-D632D91B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>
              <a:extLst>
                <a:ext uri="{FF2B5EF4-FFF2-40B4-BE49-F238E27FC236}">
                  <a16:creationId xmlns:a16="http://schemas.microsoft.com/office/drawing/2014/main" id="{E5545577-7205-9519-7DD7-42A2E5DB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>
              <a:extLst>
                <a:ext uri="{FF2B5EF4-FFF2-40B4-BE49-F238E27FC236}">
                  <a16:creationId xmlns:a16="http://schemas.microsoft.com/office/drawing/2014/main" id="{BE527000-6DB1-8DCF-EAB8-519346D8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>
              <a:extLst>
                <a:ext uri="{FF2B5EF4-FFF2-40B4-BE49-F238E27FC236}">
                  <a16:creationId xmlns:a16="http://schemas.microsoft.com/office/drawing/2014/main" id="{4D93F420-F3AC-3175-22DF-77A4DB22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71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MARKETING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9C93BC3-30AB-82D6-65A5-6321A51DF854}"/>
              </a:ext>
            </a:extLst>
          </p:cNvPr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Unlimited number of irrigation systems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Real-time monitoring and control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Up to 3 users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Crop technical sheets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years warranty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by</a:t>
                  </a: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 </a:t>
                  </a: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systems</a:t>
                  </a:r>
                  <a:endParaRPr lang="es-MX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Basic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Basic plan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Up to 5 users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AI assistance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Satellite monitoring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Irrigation planning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years warranty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return on investment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by</a:t>
                  </a: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 </a:t>
                  </a:r>
                  <a:r>
                    <a:rPr lang="es-MX" b="1" dirty="0" err="1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systems</a:t>
                  </a:r>
                  <a:endParaRPr lang="es-MX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Real-time monitoring of associated producers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Efficiency report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Productivity analysis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n-US" sz="16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30% return on investment plan for associated producers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AGREEMENT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Business</a:t>
                </a:r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499D5B7-81DD-539F-9645-CEA39D765B81}"/>
              </a:ext>
            </a:extLst>
          </p:cNvPr>
          <p:cNvSpPr txBox="1"/>
          <p:nvPr/>
        </p:nvSpPr>
        <p:spPr>
          <a:xfrm>
            <a:off x="978814" y="1410902"/>
            <a:ext cx="6133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540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5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ANNUAL </a:t>
            </a:r>
            <a:r>
              <a:rPr lang="en-US" sz="540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subscription plan</a:t>
            </a:r>
            <a:endParaRPr lang="en-US" sz="5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0C0A9C1-201D-07EC-15DD-5810113C293F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107863" y="268001"/>
            <a:ext cx="5142438" cy="22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F6A68FE5-5C72-71A7-B559-505981BA3A4F}"/>
              </a:ext>
            </a:extLst>
          </p:cNvPr>
          <p:cNvGrpSpPr/>
          <p:nvPr/>
        </p:nvGrpSpPr>
        <p:grpSpPr>
          <a:xfrm>
            <a:off x="159349" y="1437390"/>
            <a:ext cx="7684482" cy="5057076"/>
            <a:chOff x="1062194" y="1404926"/>
            <a:chExt cx="7684482" cy="5057076"/>
          </a:xfrm>
        </p:grpSpPr>
        <p:grpSp>
          <p:nvGrpSpPr>
            <p:cNvPr id="23" name="Grupo 22"/>
            <p:cNvGrpSpPr/>
            <p:nvPr/>
          </p:nvGrpSpPr>
          <p:grpSpPr>
            <a:xfrm>
              <a:off x="2760946" y="1404926"/>
              <a:ext cx="5985730" cy="5057076"/>
              <a:chOff x="677092" y="1093181"/>
              <a:chExt cx="5985730" cy="5057076"/>
            </a:xfrm>
          </p:grpSpPr>
          <p:graphicFrame>
            <p:nvGraphicFramePr>
              <p:cNvPr id="7" name="Gráfico 6"/>
              <p:cNvGraphicFramePr/>
              <p:nvPr>
                <p:extLst>
                  <p:ext uri="{D42A27DB-BD31-4B8C-83A1-F6EECF244321}">
                    <p14:modId xmlns:p14="http://schemas.microsoft.com/office/powerpoint/2010/main" val="3637919307"/>
                  </p:ext>
                </p:extLst>
              </p:nvPr>
            </p:nvGraphicFramePr>
            <p:xfrm>
              <a:off x="677092" y="1965000"/>
              <a:ext cx="4257807" cy="35729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6" name="Globo: línea doblada sin borde 35"/>
              <p:cNvSpPr/>
              <p:nvPr/>
            </p:nvSpPr>
            <p:spPr>
              <a:xfrm>
                <a:off x="4259739" y="5272556"/>
                <a:ext cx="2403083" cy="877701"/>
              </a:xfrm>
              <a:prstGeom prst="callout2">
                <a:avLst>
                  <a:gd name="adj1" fmla="val 52750"/>
                  <a:gd name="adj2" fmla="val -1493"/>
                  <a:gd name="adj3" fmla="val 52750"/>
                  <a:gd name="adj4" fmla="val -13921"/>
                  <a:gd name="adj5" fmla="val -558"/>
                  <a:gd name="adj6" fmla="val -27077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rPr>
                  <a:t>Small and medium farmers</a:t>
                </a:r>
                <a:endParaRPr lang="es-MX" sz="2000" i="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sym typeface="Pacifico"/>
                </a:endParaRPr>
              </a:p>
            </p:txBody>
          </p:sp>
          <p:sp>
            <p:nvSpPr>
              <p:cNvPr id="37" name="Globo: línea doblada sin borde 36"/>
              <p:cNvSpPr/>
              <p:nvPr/>
            </p:nvSpPr>
            <p:spPr>
              <a:xfrm>
                <a:off x="933367" y="1093181"/>
                <a:ext cx="2802455" cy="569667"/>
              </a:xfrm>
              <a:prstGeom prst="callout2">
                <a:avLst>
                  <a:gd name="adj1" fmla="val 102688"/>
                  <a:gd name="adj2" fmla="val 19693"/>
                  <a:gd name="adj3" fmla="val 141925"/>
                  <a:gd name="adj4" fmla="val 19976"/>
                  <a:gd name="adj5" fmla="val 218781"/>
                  <a:gd name="adj6" fmla="val 30076"/>
                </a:avLst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MX" sz="2800" b="1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rPr>
                  <a:t>High farmers</a:t>
                </a:r>
                <a:endPara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endParaRPr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2269134" y="2433491"/>
              <a:ext cx="1348624" cy="565944"/>
              <a:chOff x="4348497" y="2415192"/>
              <a:chExt cx="1526518" cy="640598"/>
            </a:xfrm>
          </p:grpSpPr>
          <p:pic>
            <p:nvPicPr>
              <p:cNvPr id="19" name="Picture 2" descr="Home"/>
              <p:cNvPicPr>
                <a:picLocks noChangeAspect="1" noChangeArrowheads="1"/>
              </p:cNvPicPr>
              <p:nvPr/>
            </p:nvPicPr>
            <p:blipFill>
              <a:blip r:embed="rId4" cstate="hqprint"/>
              <a:srcRect/>
              <a:stretch>
                <a:fillRect/>
              </a:stretch>
            </p:blipFill>
            <p:spPr bwMode="auto">
              <a:xfrm>
                <a:off x="4448021" y="2415192"/>
                <a:ext cx="1426994" cy="52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uadroTexto 20"/>
              <p:cNvSpPr txBox="1"/>
              <p:nvPr/>
            </p:nvSpPr>
            <p:spPr>
              <a:xfrm>
                <a:off x="4348497" y="2840346"/>
                <a:ext cx="1426994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(https://www.agsense.com)</a:t>
                </a:r>
              </a:p>
            </p:txBody>
          </p:sp>
        </p:grpSp>
        <p:grpSp>
          <p:nvGrpSpPr>
            <p:cNvPr id="25" name="Grupo 24"/>
            <p:cNvGrpSpPr/>
            <p:nvPr/>
          </p:nvGrpSpPr>
          <p:grpSpPr>
            <a:xfrm>
              <a:off x="1391410" y="3051402"/>
              <a:ext cx="1685553" cy="429793"/>
              <a:chOff x="6054941" y="3807029"/>
              <a:chExt cx="1907895" cy="486488"/>
            </a:xfrm>
          </p:grpSpPr>
          <p:pic>
            <p:nvPicPr>
              <p:cNvPr id="26" name="Picture 4" descr="Solenoide Hunter Riego Para Todos Los Modelos De Valvulas - $ 1.499,00 en  Mercado Libre"/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644969" y="3807029"/>
                <a:ext cx="1007304" cy="344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CuadroTexto 26"/>
              <p:cNvSpPr txBox="1"/>
              <p:nvPr/>
            </p:nvSpPr>
            <p:spPr>
              <a:xfrm>
                <a:off x="6054941" y="4078073"/>
                <a:ext cx="1907895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s-MX" sz="800" i="1" dirty="0">
                    <a:solidFill>
                      <a:schemeClr val="accent5"/>
                    </a:solidFill>
                  </a:rPr>
                  <a:t>(https://www.hunterindustries.com/es)</a:t>
                </a:r>
              </a:p>
            </p:txBody>
          </p:sp>
        </p:grpSp>
        <p:grpSp>
          <p:nvGrpSpPr>
            <p:cNvPr id="28" name="Grupo 27"/>
            <p:cNvGrpSpPr/>
            <p:nvPr/>
          </p:nvGrpSpPr>
          <p:grpSpPr>
            <a:xfrm>
              <a:off x="1062194" y="2564619"/>
              <a:ext cx="1162977" cy="534001"/>
              <a:chOff x="4840189" y="3561401"/>
              <a:chExt cx="1316386" cy="604441"/>
            </a:xfrm>
          </p:grpSpPr>
          <p:pic>
            <p:nvPicPr>
              <p:cNvPr id="29" name="Picture 6" descr="Reinke | Sistemas de Riego | Directorio Agrícola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992373" y="3561401"/>
                <a:ext cx="1111983" cy="48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4840189" y="3950398"/>
                <a:ext cx="1316386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(https://www.reinke.com)</a:t>
                </a:r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1580947" y="2010435"/>
              <a:ext cx="1481620" cy="462816"/>
              <a:chOff x="3246309" y="1918557"/>
              <a:chExt cx="1677062" cy="523866"/>
            </a:xfrm>
          </p:grpSpPr>
          <p:pic>
            <p:nvPicPr>
              <p:cNvPr id="35" name="Picture 2" descr="A picture containing drawing&#10;&#10;Description automatically generated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77885" y="1918557"/>
                <a:ext cx="1445485" cy="358967"/>
              </a:xfrm>
              <a:prstGeom prst="rect">
                <a:avLst/>
              </a:prstGeom>
            </p:spPr>
          </p:pic>
          <p:sp>
            <p:nvSpPr>
              <p:cNvPr id="38" name="CuadroTexto 37"/>
              <p:cNvSpPr txBox="1"/>
              <p:nvPr/>
            </p:nvSpPr>
            <p:spPr>
              <a:xfrm>
                <a:off x="3246309" y="2226979"/>
                <a:ext cx="1677062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(https://ww2.valleyirrigation.com)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3644900" y="4014355"/>
              <a:ext cx="2661306" cy="893615"/>
              <a:chOff x="4423851" y="2430500"/>
              <a:chExt cx="2661306" cy="893615"/>
            </a:xfrm>
          </p:grpSpPr>
          <p:pic>
            <p:nvPicPr>
              <p:cNvPr id="40" name="Picture 12"/>
              <p:cNvPicPr>
                <a:picLocks noChangeAspect="1"/>
              </p:cNvPicPr>
              <p:nvPr/>
            </p:nvPicPr>
            <p:blipFill>
              <a:blip r:embed="rId8" cstate="hqprint">
                <a:biLevel thresh="25000"/>
              </a:blip>
              <a:stretch>
                <a:fillRect/>
              </a:stretch>
            </p:blipFill>
            <p:spPr>
              <a:xfrm>
                <a:off x="4469721" y="2430500"/>
                <a:ext cx="2589717" cy="7381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1" name="CuadroTexto 40"/>
              <p:cNvSpPr txBox="1"/>
              <p:nvPr/>
            </p:nvSpPr>
            <p:spPr>
              <a:xfrm>
                <a:off x="4423851" y="3077894"/>
                <a:ext cx="2661306" cy="24622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1000" spc="100" dirty="0">
                    <a:solidFill>
                      <a:schemeClr val="bg1"/>
                    </a:solidFill>
                  </a:rPr>
                  <a:t>(http://dtaamerica.com/dta-agricola)</a:t>
                </a:r>
              </a:p>
            </p:txBody>
          </p:sp>
        </p:grpSp>
        <p:grpSp>
          <p:nvGrpSpPr>
            <p:cNvPr id="42" name="Grupo 41"/>
            <p:cNvGrpSpPr/>
            <p:nvPr/>
          </p:nvGrpSpPr>
          <p:grpSpPr>
            <a:xfrm>
              <a:off x="2870199" y="5489930"/>
              <a:ext cx="1549402" cy="913400"/>
              <a:chOff x="6095192" y="2920357"/>
              <a:chExt cx="1753783" cy="1033887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hq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03943" y="2920357"/>
                <a:ext cx="640122" cy="846991"/>
              </a:xfrm>
              <a:prstGeom prst="rect">
                <a:avLst/>
              </a:prstGeom>
            </p:spPr>
          </p:pic>
          <p:sp>
            <p:nvSpPr>
              <p:cNvPr id="44" name="CuadroTexto 43"/>
              <p:cNvSpPr txBox="1"/>
              <p:nvPr/>
            </p:nvSpPr>
            <p:spPr>
              <a:xfrm>
                <a:off x="6095192" y="3710381"/>
                <a:ext cx="1753783" cy="24386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800" i="1" dirty="0">
                    <a:solidFill>
                      <a:schemeClr val="accent5">
                        <a:lumMod val="75000"/>
                      </a:schemeClr>
                    </a:solidFill>
                  </a:rPr>
                  <a:t>Vendedores independientes</a:t>
                </a:r>
              </a:p>
            </p:txBody>
          </p:sp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85E450F-11AC-937C-878F-BCB54A4A0AB6}"/>
                </a:ext>
              </a:extLst>
            </p:cNvPr>
            <p:cNvGrpSpPr/>
            <p:nvPr/>
          </p:nvGrpSpPr>
          <p:grpSpPr>
            <a:xfrm>
              <a:off x="1727195" y="3544891"/>
              <a:ext cx="1453897" cy="533729"/>
              <a:chOff x="372705" y="2445499"/>
              <a:chExt cx="1453897" cy="533729"/>
            </a:xfrm>
          </p:grpSpPr>
          <p:pic>
            <p:nvPicPr>
              <p:cNvPr id="2" name="Imagen 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451" y="2445499"/>
                <a:ext cx="1382151" cy="307145"/>
              </a:xfrm>
              <a:prstGeom prst="rect">
                <a:avLst/>
              </a:prstGeom>
            </p:spPr>
          </p:pic>
          <p:sp>
            <p:nvSpPr>
              <p:cNvPr id="3" name="CuadroTexto 2"/>
              <p:cNvSpPr txBox="1"/>
              <p:nvPr/>
            </p:nvSpPr>
            <p:spPr>
              <a:xfrm>
                <a:off x="372705" y="2763784"/>
                <a:ext cx="1414170" cy="215444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 i="1">
                    <a:solidFill>
                      <a:schemeClr val="accent5"/>
                    </a:solidFill>
                  </a:defRPr>
                </a:lvl1pPr>
              </a:lstStyle>
              <a:p>
                <a:r>
                  <a:rPr lang="es-MX" sz="800" dirty="0"/>
                  <a:t>(https://www.lindsay.com/)</a:t>
                </a:r>
              </a:p>
            </p:txBody>
          </p:sp>
        </p:grp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09D9541-FC71-997D-021C-293C4A837D0E}"/>
              </a:ext>
            </a:extLst>
          </p:cNvPr>
          <p:cNvGrpSpPr/>
          <p:nvPr/>
        </p:nvGrpSpPr>
        <p:grpSpPr>
          <a:xfrm>
            <a:off x="6964177" y="625220"/>
            <a:ext cx="4396969" cy="4971590"/>
            <a:chOff x="7530220" y="635422"/>
            <a:chExt cx="4396969" cy="4971590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9FFE206-51A4-0DC5-0C34-8455BD2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0220" y="635422"/>
              <a:ext cx="1700139" cy="1696361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94D87F9-1931-A173-BD6D-190661A1C831}"/>
                </a:ext>
              </a:extLst>
            </p:cNvPr>
            <p:cNvSpPr txBox="1"/>
            <p:nvPr/>
          </p:nvSpPr>
          <p:spPr>
            <a:xfrm>
              <a:off x="7823972" y="2423042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DEMAND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ABCAC11-9AA2-3DF4-2D4A-06E963CB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4702" y="785171"/>
              <a:ext cx="1285843" cy="150073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498B0D9-8292-6CA2-72E4-7209A58A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4859" y="673105"/>
              <a:ext cx="761961" cy="1632252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E35F008-8BD4-061D-1818-B70F35706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769" y="2947973"/>
              <a:ext cx="4127420" cy="2181776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sp>
          <p:nvSpPr>
            <p:cNvPr id="46" name="Abrir corchete 45">
              <a:extLst>
                <a:ext uri="{FF2B5EF4-FFF2-40B4-BE49-F238E27FC236}">
                  <a16:creationId xmlns:a16="http://schemas.microsoft.com/office/drawing/2014/main" id="{408A740D-80E7-A496-1392-B58867AEB9C8}"/>
                </a:ext>
              </a:extLst>
            </p:cNvPr>
            <p:cNvSpPr/>
            <p:nvPr/>
          </p:nvSpPr>
          <p:spPr>
            <a:xfrm rot="16200000">
              <a:off x="9826286" y="303042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82A8A7C-1FAD-5F75-B6B2-0F9CFBF73152}"/>
                </a:ext>
              </a:extLst>
            </p:cNvPr>
            <p:cNvSpPr txBox="1"/>
            <p:nvPr/>
          </p:nvSpPr>
          <p:spPr>
            <a:xfrm>
              <a:off x="7823972" y="5237680"/>
              <a:ext cx="41032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HIGH REQUIREMENTS</a:t>
              </a:r>
            </a:p>
          </p:txBody>
        </p:sp>
        <p:sp>
          <p:nvSpPr>
            <p:cNvPr id="48" name="Abrir corchete 47">
              <a:extLst>
                <a:ext uri="{FF2B5EF4-FFF2-40B4-BE49-F238E27FC236}">
                  <a16:creationId xmlns:a16="http://schemas.microsoft.com/office/drawing/2014/main" id="{837B530B-01CA-81F1-8915-59519358A012}"/>
                </a:ext>
              </a:extLst>
            </p:cNvPr>
            <p:cNvSpPr/>
            <p:nvPr/>
          </p:nvSpPr>
          <p:spPr>
            <a:xfrm rot="16200000">
              <a:off x="9826286" y="3117680"/>
              <a:ext cx="88222" cy="4092849"/>
            </a:xfrm>
            <a:prstGeom prst="leftBracke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5CD0E871-E73B-92A4-D5E4-0A6C445D18E6}"/>
              </a:ext>
            </a:extLst>
          </p:cNvPr>
          <p:cNvGrpSpPr/>
          <p:nvPr/>
        </p:nvGrpSpPr>
        <p:grpSpPr>
          <a:xfrm rot="5400000">
            <a:off x="1330140" y="-1270754"/>
            <a:ext cx="1076960" cy="3580958"/>
            <a:chOff x="382" y="1300"/>
            <a:chExt cx="1696" cy="8932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097B7E56-1BE3-92AD-B69D-EF51D41A49B0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MARKETING</a:t>
              </a:r>
              <a:endParaRPr lang="en-US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9" name="Google Shape;125;p6">
              <a:extLst>
                <a:ext uri="{FF2B5EF4-FFF2-40B4-BE49-F238E27FC236}">
                  <a16:creationId xmlns:a16="http://schemas.microsoft.com/office/drawing/2014/main" id="{C2E4BA67-218F-7A70-15C1-E8A219FC8B0B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/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b="10622"/>
            <a:stretch>
              <a:fillRect/>
            </a:stretch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7479821-981A-883F-7EF4-2B23F0FB0A97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27B4B129-DEE7-24F4-0A30-9EE786D9C438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4" name="Google Shape;125;p6">
              <a:extLst>
                <a:ext uri="{FF2B5EF4-FFF2-40B4-BE49-F238E27FC236}">
                  <a16:creationId xmlns:a16="http://schemas.microsoft.com/office/drawing/2014/main" id="{4A5EE36F-BFC2-FB59-AB82-46CB2BA68587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screen"/>
            <a:srcRect l="-1758" r="-432"/>
            <a:stretch>
              <a:fillRect/>
            </a:stretch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/>
            <p:cNvPicPr>
              <a:picLocks noChangeAspect="1"/>
            </p:cNvPicPr>
            <p:nvPr/>
          </p:nvPicPr>
          <p:blipFill rotWithShape="1">
            <a:blip r:embed="rId6" cstate="screen"/>
            <a:srcRect/>
            <a:stretch>
              <a:fillRect/>
            </a:stretch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  <a:headEnd/>
              <a:tailEnd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843A6AF-3683-BAFB-E409-EE095ACC0BC9}"/>
              </a:ext>
            </a:extLst>
          </p:cNvPr>
          <p:cNvGrpSpPr/>
          <p:nvPr/>
        </p:nvGrpSpPr>
        <p:grpSpPr>
          <a:xfrm>
            <a:off x="612573" y="1370482"/>
            <a:ext cx="6287506" cy="4783541"/>
            <a:chOff x="612573" y="1370482"/>
            <a:chExt cx="6287506" cy="4783541"/>
          </a:xfrm>
        </p:grpSpPr>
        <p:pic>
          <p:nvPicPr>
            <p:cNvPr id="8" name="Picture 2" descr="Brush lines set and underlines elements leinwandbilder • bilder Zick-Zack-,  unterstreichen, Skizze | myloview.de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>
              <a:off x="3261954" y="5988476"/>
              <a:ext cx="2024114" cy="165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5" name="Google Shape;305;p14"/>
            <p:cNvGrpSpPr/>
            <p:nvPr/>
          </p:nvGrpSpPr>
          <p:grpSpPr>
            <a:xfrm>
              <a:off x="3832521" y="1370482"/>
              <a:ext cx="3067050" cy="1588114"/>
              <a:chOff x="9909" y="1542"/>
              <a:chExt cx="6036" cy="3598"/>
            </a:xfrm>
          </p:grpSpPr>
          <p:grpSp>
            <p:nvGrpSpPr>
              <p:cNvPr id="306" name="Google Shape;306;p14"/>
              <p:cNvGrpSpPr/>
              <p:nvPr/>
            </p:nvGrpSpPr>
            <p:grpSpPr>
              <a:xfrm>
                <a:off x="9971" y="1665"/>
                <a:ext cx="5974" cy="3475"/>
                <a:chOff x="754" y="4464"/>
                <a:chExt cx="3055" cy="3475"/>
              </a:xfrm>
            </p:grpSpPr>
            <p:sp>
              <p:nvSpPr>
                <p:cNvPr id="307" name="Google Shape;307;p14"/>
                <p:cNvSpPr/>
                <p:nvPr/>
              </p:nvSpPr>
              <p:spPr>
                <a:xfrm>
                  <a:off x="754" y="4464"/>
                  <a:ext cx="3055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14"/>
                <p:cNvSpPr txBox="1"/>
                <p:nvPr/>
              </p:nvSpPr>
              <p:spPr>
                <a:xfrm>
                  <a:off x="754" y="7003"/>
                  <a:ext cx="3055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FERTILIZER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9" name="Google Shape;309;p14"/>
              <p:cNvPicPr preferRelativeResize="0"/>
              <p:nvPr/>
            </p:nvPicPr>
            <p:blipFill rotWithShape="1">
              <a:blip r:embed="rId13" cstate="screen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00" y="2299"/>
                <a:ext cx="1521" cy="15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310" name="Google Shape;310;p14"/>
              <p:cNvSpPr txBox="1"/>
              <p:nvPr/>
            </p:nvSpPr>
            <p:spPr>
              <a:xfrm>
                <a:off x="9909" y="1542"/>
                <a:ext cx="4459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30%</a:t>
                </a:r>
                <a:endParaRPr lang="es-MX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11" name="Google Shape;311;p14"/>
            <p:cNvGrpSpPr/>
            <p:nvPr/>
          </p:nvGrpSpPr>
          <p:grpSpPr>
            <a:xfrm>
              <a:off x="616590" y="1370482"/>
              <a:ext cx="3020810" cy="1588114"/>
              <a:chOff x="3580" y="1542"/>
              <a:chExt cx="5945" cy="3598"/>
            </a:xfrm>
          </p:grpSpPr>
          <p:grpSp>
            <p:nvGrpSpPr>
              <p:cNvPr id="312" name="Google Shape;312;p14"/>
              <p:cNvGrpSpPr/>
              <p:nvPr/>
            </p:nvGrpSpPr>
            <p:grpSpPr>
              <a:xfrm>
                <a:off x="3580" y="1665"/>
                <a:ext cx="5945" cy="3475"/>
                <a:chOff x="1252" y="4464"/>
                <a:chExt cx="3040" cy="3475"/>
              </a:xfrm>
            </p:grpSpPr>
            <p:sp>
              <p:nvSpPr>
                <p:cNvPr id="313" name="Google Shape;313;p14"/>
                <p:cNvSpPr/>
                <p:nvPr/>
              </p:nvSpPr>
              <p:spPr>
                <a:xfrm>
                  <a:off x="1252" y="4464"/>
                  <a:ext cx="3040" cy="3475"/>
                </a:xfrm>
                <a:prstGeom prst="roundRect">
                  <a:avLst>
                    <a:gd name="adj" fmla="val 10608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>
                  <a:solidFill>
                    <a:schemeClr val="accent6">
                      <a:lumMod val="75000"/>
                    </a:schemeClr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lang="es-MX" sz="1600" dirty="0">
                    <a:solidFill>
                      <a:schemeClr val="accent6">
                        <a:lumMod val="75000"/>
                      </a:schemeClr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14"/>
                <p:cNvSpPr txBox="1"/>
                <p:nvPr/>
              </p:nvSpPr>
              <p:spPr>
                <a:xfrm>
                  <a:off x="1299" y="6927"/>
                  <a:ext cx="2939" cy="8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MX" sz="1800" b="1" dirty="0">
                      <a:solidFill>
                        <a:schemeClr val="bg1"/>
                      </a:solidFill>
                      <a:latin typeface="Quattrocento Sans"/>
                      <a:sym typeface="Quattrocento Sans"/>
                    </a:rPr>
                    <a:t>WATER SAVING</a:t>
                  </a:r>
                  <a:endParaRPr lang="es-MX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6" name="Google Shape;316;p14"/>
              <p:cNvSpPr txBox="1"/>
              <p:nvPr/>
            </p:nvSpPr>
            <p:spPr>
              <a:xfrm>
                <a:off x="3581" y="1542"/>
                <a:ext cx="4292" cy="260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8000" b="1" dirty="0">
                    <a:solidFill>
                      <a:schemeClr val="bg1"/>
                    </a:solidFill>
                    <a:latin typeface="Quattrocento Sans" panose="020B0502050000020003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35%</a:t>
                </a:r>
                <a:endParaRPr lang="es-MX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Google Shape;317;p14"/>
            <p:cNvPicPr preferRelativeResize="0"/>
            <p:nvPr/>
          </p:nvPicPr>
          <p:blipFill rotWithShape="1">
            <a:blip r:embed="rId15" cstate="screen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696351" y="1659593"/>
              <a:ext cx="762697" cy="67223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4" name="Grupo 3"/>
            <p:cNvGrpSpPr/>
            <p:nvPr/>
          </p:nvGrpSpPr>
          <p:grpSpPr>
            <a:xfrm>
              <a:off x="617099" y="4620085"/>
              <a:ext cx="6282980" cy="1491736"/>
              <a:chOff x="8828498" y="4596514"/>
              <a:chExt cx="4659311" cy="1140746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sp>
            <p:nvSpPr>
              <p:cNvPr id="5" name="Google Shape;70;p2"/>
              <p:cNvSpPr txBox="1"/>
              <p:nvPr/>
            </p:nvSpPr>
            <p:spPr>
              <a:xfrm>
                <a:off x="9519629" y="4596514"/>
                <a:ext cx="3968180" cy="7766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6000" b="1" dirty="0">
                    <a:solidFill>
                      <a:srgbClr val="AD494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57</a:t>
                </a:r>
                <a:r>
                  <a:rPr lang="es-MX" sz="6000" b="1" dirty="0">
                    <a:solidFill>
                      <a:srgbClr val="AD4949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r>
                  <a:rPr lang="es-MX" sz="6000" b="1" dirty="0">
                    <a:solidFill>
                      <a:srgbClr val="C00000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– 35%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 </a:t>
                </a:r>
                <a:r>
                  <a:rPr lang="es-MX" sz="6000" b="1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= 22</a:t>
                </a:r>
                <a:r>
                  <a:rPr lang="es-MX" sz="60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%</a:t>
                </a:r>
                <a:endParaRPr lang="es-MX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endParaRPr>
              </a:p>
            </p:txBody>
          </p:sp>
          <p:pic>
            <p:nvPicPr>
              <p:cNvPr id="6" name="Google Shape;107;p5"/>
              <p:cNvPicPr preferRelativeResize="0"/>
              <p:nvPr/>
            </p:nvPicPr>
            <p:blipFill rotWithShape="1">
              <a:blip r:embed="rId17" cstate="screen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-20000" contrast="-4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28498" y="4713473"/>
                <a:ext cx="884441" cy="924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70;p2"/>
              <p:cNvSpPr txBox="1"/>
              <p:nvPr/>
            </p:nvSpPr>
            <p:spPr>
              <a:xfrm>
                <a:off x="10227237" y="5290107"/>
                <a:ext cx="2602654" cy="44715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200" dirty="0">
                    <a:solidFill>
                      <a:srgbClr val="115E21"/>
                    </a:solidFill>
                    <a:latin typeface="Agency FB" panose="020B0503020202020204" pitchFamily="34" charset="0"/>
                    <a:ea typeface="Quattrocento Sans" panose="020B0502050000020003"/>
                    <a:cs typeface="Quattrocento Sans" panose="020B0502050000020003"/>
                    <a:sym typeface="Quattrocento Sans" panose="020B0502050000020003"/>
                  </a:rPr>
                  <a:t>Water saving</a:t>
                </a:r>
                <a:endParaRPr lang="es-MX" dirty="0">
                  <a:solidFill>
                    <a:srgbClr val="115E21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Rectángulo: esquinas redondeadas 22">
              <a:extLst>
                <a:ext uri="{FF2B5EF4-FFF2-40B4-BE49-F238E27FC236}">
                  <a16:creationId xmlns:a16="http://schemas.microsoft.com/office/drawing/2014/main" id="{8B48FE7F-D3D7-C5F3-9232-6737C919BEA7}"/>
                </a:ext>
              </a:extLst>
            </p:cNvPr>
            <p:cNvSpPr/>
            <p:nvPr/>
          </p:nvSpPr>
          <p:spPr>
            <a:xfrm>
              <a:off x="1696953" y="3321228"/>
              <a:ext cx="865100" cy="865100"/>
            </a:xfrm>
            <a:prstGeom prst="roundRect">
              <a:avLst/>
            </a:prstGeom>
            <a:blipFill>
              <a:blip r:embed="rId19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Rectángulo: esquinas redondeadas 23">
              <a:extLst>
                <a:ext uri="{FF2B5EF4-FFF2-40B4-BE49-F238E27FC236}">
                  <a16:creationId xmlns:a16="http://schemas.microsoft.com/office/drawing/2014/main" id="{626A6750-28AE-E296-9155-51C7F5BFD5B0}"/>
                </a:ext>
              </a:extLst>
            </p:cNvPr>
            <p:cNvSpPr/>
            <p:nvPr/>
          </p:nvSpPr>
          <p:spPr>
            <a:xfrm>
              <a:off x="2781333" y="3321228"/>
              <a:ext cx="865100" cy="865100"/>
            </a:xfrm>
            <a:prstGeom prst="roundRect">
              <a:avLst/>
            </a:prstGeom>
            <a:blipFill>
              <a:blip r:embed="rId20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F023BE6F-CEC4-8917-1CF0-6F80AB61F583}"/>
                </a:ext>
              </a:extLst>
            </p:cNvPr>
            <p:cNvSpPr/>
            <p:nvPr/>
          </p:nvSpPr>
          <p:spPr>
            <a:xfrm>
              <a:off x="3865713" y="3321228"/>
              <a:ext cx="865100" cy="865100"/>
            </a:xfrm>
            <a:prstGeom prst="roundRect">
              <a:avLst/>
            </a:prstGeom>
            <a:blipFill>
              <a:blip r:embed="rId21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Rectángulo: esquinas redondeadas 25">
              <a:extLst>
                <a:ext uri="{FF2B5EF4-FFF2-40B4-BE49-F238E27FC236}">
                  <a16:creationId xmlns:a16="http://schemas.microsoft.com/office/drawing/2014/main" id="{CD2F618F-E0B0-7745-7CB8-65A7AEF1214F}"/>
                </a:ext>
              </a:extLst>
            </p:cNvPr>
            <p:cNvSpPr/>
            <p:nvPr/>
          </p:nvSpPr>
          <p:spPr>
            <a:xfrm>
              <a:off x="4950093" y="3321228"/>
              <a:ext cx="865100" cy="865100"/>
            </a:xfrm>
            <a:prstGeom prst="roundRect">
              <a:avLst/>
            </a:prstGeom>
            <a:blipFill>
              <a:blip r:embed="rId22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Rectángulo: esquinas redondeadas 26">
              <a:extLst>
                <a:ext uri="{FF2B5EF4-FFF2-40B4-BE49-F238E27FC236}">
                  <a16:creationId xmlns:a16="http://schemas.microsoft.com/office/drawing/2014/main" id="{C31F4930-E053-D162-F802-44C002771928}"/>
                </a:ext>
              </a:extLst>
            </p:cNvPr>
            <p:cNvSpPr/>
            <p:nvPr/>
          </p:nvSpPr>
          <p:spPr>
            <a:xfrm>
              <a:off x="6034471" y="3321228"/>
              <a:ext cx="865100" cy="865100"/>
            </a:xfrm>
            <a:prstGeom prst="roundRect">
              <a:avLst/>
            </a:prstGeom>
            <a:blipFill>
              <a:blip r:embed="rId23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ángulo: esquinas redondeadas 27">
              <a:extLst>
                <a:ext uri="{FF2B5EF4-FFF2-40B4-BE49-F238E27FC236}">
                  <a16:creationId xmlns:a16="http://schemas.microsoft.com/office/drawing/2014/main" id="{82EF8074-3CF2-5E5E-26F4-84BE6EC252A5}"/>
                </a:ext>
              </a:extLst>
            </p:cNvPr>
            <p:cNvSpPr/>
            <p:nvPr/>
          </p:nvSpPr>
          <p:spPr>
            <a:xfrm>
              <a:off x="612573" y="3321228"/>
              <a:ext cx="865100" cy="865100"/>
            </a:xfrm>
            <a:prstGeom prst="roundRect">
              <a:avLst/>
            </a:prstGeom>
            <a:blipFill>
              <a:blip r:embed="rId24"/>
              <a:stretch>
                <a:fillRect/>
              </a:stretch>
            </a:blipFill>
            <a:ln w="19050" cap="flat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s-MX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D8BDB626-D977-F482-8064-E5CA2EAC57D6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" name="Google Shape;124;p6">
              <a:extLst>
                <a:ext uri="{FF2B5EF4-FFF2-40B4-BE49-F238E27FC236}">
                  <a16:creationId xmlns:a16="http://schemas.microsoft.com/office/drawing/2014/main" id="{5EFEC851-CCF0-16DE-DE72-C38FD3D9B7AF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Impacts on productivity</a:t>
              </a:r>
              <a:br>
                <a:rPr lang="en-US" sz="4800" i="1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n-US" sz="2800" i="1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CONTRIBUTIONS AND ACHIEVEMENTS</a:t>
              </a:r>
              <a:endParaRPr lang="en-US" sz="4000" i="1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25" name="Google Shape;125;p6">
              <a:extLst>
                <a:ext uri="{FF2B5EF4-FFF2-40B4-BE49-F238E27FC236}">
                  <a16:creationId xmlns:a16="http://schemas.microsoft.com/office/drawing/2014/main" id="{DA369A06-831F-FC31-8EEF-B69425FFED0B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52 625 152 3176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80FF9-A1E6-EED8-99CE-F31E074B61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6576" y="37117"/>
            <a:ext cx="3902893" cy="1128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77791B4-9BA5-83FE-7FBB-5D58668F3918}"/>
              </a:ext>
            </a:extLst>
          </p:cNvPr>
          <p:cNvGrpSpPr/>
          <p:nvPr/>
        </p:nvGrpSpPr>
        <p:grpSpPr>
          <a:xfrm>
            <a:off x="508475" y="403186"/>
            <a:ext cx="6227281" cy="5634591"/>
            <a:chOff x="1248886" y="365760"/>
            <a:chExt cx="6540497" cy="5792893"/>
          </a:xfrm>
          <a:effectLst>
            <a:glow rad="127000">
              <a:schemeClr val="bg1"/>
            </a:glow>
          </a:effectLst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DE0EDBC-4A63-C029-59B6-27E761E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9158" y="1387366"/>
              <a:ext cx="3821944" cy="3447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graphicFrame>
          <p:nvGraphicFramePr>
            <p:cNvPr id="12" name="Diagrama 11">
              <a:extLst>
                <a:ext uri="{FF2B5EF4-FFF2-40B4-BE49-F238E27FC236}">
                  <a16:creationId xmlns:a16="http://schemas.microsoft.com/office/drawing/2014/main" id="{776A1168-8D64-A613-19F7-114BA04ABB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68552709"/>
                </p:ext>
              </p:extLst>
            </p:nvPr>
          </p:nvGraphicFramePr>
          <p:xfrm>
            <a:off x="1248886" y="365760"/>
            <a:ext cx="6540497" cy="5792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2BA91E8-EFD7-4615-15A5-5CAEB0753BE7}"/>
              </a:ext>
            </a:extLst>
          </p:cNvPr>
          <p:cNvGrpSpPr/>
          <p:nvPr/>
        </p:nvGrpSpPr>
        <p:grpSpPr>
          <a:xfrm>
            <a:off x="7170383" y="1583444"/>
            <a:ext cx="4431581" cy="2980047"/>
            <a:chOff x="8142302" y="3377670"/>
            <a:chExt cx="4383070" cy="2820999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17" name="Google Shape;70;p2">
              <a:extLst>
                <a:ext uri="{FF2B5EF4-FFF2-40B4-BE49-F238E27FC236}">
                  <a16:creationId xmlns:a16="http://schemas.microsoft.com/office/drawing/2014/main" id="{25FCD91C-391E-CB9A-21B0-8836E3169817}"/>
                </a:ext>
              </a:extLst>
            </p:cNvPr>
            <p:cNvSpPr txBox="1"/>
            <p:nvPr/>
          </p:nvSpPr>
          <p:spPr>
            <a:xfrm>
              <a:off x="9689346" y="4358112"/>
              <a:ext cx="2669321" cy="148584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 panose="020B0502050000020003"/>
                  <a:cs typeface="Quattrocento Sans" panose="020B0502050000020003"/>
                  <a:sym typeface="Quattrocento Sans" panose="020B0502050000020003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 panose="020B0502050000020003"/>
                <a:cs typeface="Quattrocento Sans" panose="020B0502050000020003"/>
                <a:sym typeface="Quattrocento Sans" panose="020B0502050000020003"/>
              </a:endParaRPr>
            </a:p>
          </p:txBody>
        </p:sp>
        <p:pic>
          <p:nvPicPr>
            <p:cNvPr id="18" name="Google Shape;107;p5">
              <a:extLst>
                <a:ext uri="{FF2B5EF4-FFF2-40B4-BE49-F238E27FC236}">
                  <a16:creationId xmlns:a16="http://schemas.microsoft.com/office/drawing/2014/main" id="{3EF89D7E-3A02-3CC9-5B59-CFB290A0224C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-4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8269984" y="4642070"/>
              <a:ext cx="1415095" cy="14150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Google Shape;70;p2">
              <a:extLst>
                <a:ext uri="{FF2B5EF4-FFF2-40B4-BE49-F238E27FC236}">
                  <a16:creationId xmlns:a16="http://schemas.microsoft.com/office/drawing/2014/main" id="{CD3A75BD-BD9F-68F8-2BE2-DF748A7DF2AF}"/>
                </a:ext>
              </a:extLst>
            </p:cNvPr>
            <p:cNvSpPr txBox="1"/>
            <p:nvPr/>
          </p:nvSpPr>
          <p:spPr>
            <a:xfrm>
              <a:off x="9548791" y="5470332"/>
              <a:ext cx="2976581" cy="728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44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is wasted</a:t>
              </a:r>
            </a:p>
          </p:txBody>
        </p:sp>
        <p:sp>
          <p:nvSpPr>
            <p:cNvPr id="20" name="Google Shape;70;p2">
              <a:extLst>
                <a:ext uri="{FF2B5EF4-FFF2-40B4-BE49-F238E27FC236}">
                  <a16:creationId xmlns:a16="http://schemas.microsoft.com/office/drawing/2014/main" id="{DB776FE6-5B29-34F9-0271-55C52A726172}"/>
                </a:ext>
              </a:extLst>
            </p:cNvPr>
            <p:cNvSpPr txBox="1"/>
            <p:nvPr/>
          </p:nvSpPr>
          <p:spPr>
            <a:xfrm>
              <a:off x="8142302" y="3377670"/>
              <a:ext cx="4297766" cy="10779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Agriculture consumes </a:t>
              </a:r>
              <a:r>
                <a:rPr lang="es-MX" sz="36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70%</a:t>
              </a:r>
              <a:r>
                <a:rPr lang="es-MX" sz="32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 panose="020B0502050000020003"/>
                </a:rPr>
                <a:t> of drinking water, but more than </a:t>
              </a:r>
              <a:endParaRPr lang="es-MX" sz="1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1657D53-7A6E-86E1-5752-76C5CCA138D2}"/>
              </a:ext>
            </a:extLst>
          </p:cNvPr>
          <p:cNvSpPr txBox="1"/>
          <p:nvPr/>
        </p:nvSpPr>
        <p:spPr>
          <a:xfrm>
            <a:off x="658994" y="356064"/>
            <a:ext cx="7925875" cy="23698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/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Technological problems:</a:t>
            </a:r>
          </a:p>
          <a:p>
            <a:pPr marL="571500" indent="-571500" algn="l">
              <a:buFont typeface="Wingdings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Blockage in the ducts</a:t>
            </a:r>
          </a:p>
          <a:p>
            <a:pPr marL="571500" indent="-571500" algn="l">
              <a:buFont typeface="Wingdings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Pump and motor breakdowns</a:t>
            </a:r>
          </a:p>
          <a:p>
            <a:pPr marL="571500" indent="-571500" algn="l">
              <a:buFont typeface="Wingdings" pitchFamily="2" charset="2"/>
              <a:buChar char="ü"/>
            </a:pPr>
            <a:r>
              <a:rPr lang="es-MX" sz="3600" b="0" dirty="0">
                <a:solidFill>
                  <a:srgbClr val="115E21"/>
                </a:solidFill>
                <a:latin typeface="Agency FB" panose="020B0503020202020204" pitchFamily="34" charset="0"/>
              </a:rPr>
              <a:t>Old equipment or with adaptations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2F3C0D1-CF10-7F52-0B92-F878066257A8}"/>
              </a:ext>
            </a:extLst>
          </p:cNvPr>
          <p:cNvGrpSpPr/>
          <p:nvPr/>
        </p:nvGrpSpPr>
        <p:grpSpPr>
          <a:xfrm>
            <a:off x="674575" y="3207739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542D019-2F50-6909-FA55-A664AD406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004C57F-DFBD-4F7D-9CEA-D7C5B8287B70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Principales problemas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4C75ECC8-D620-A343-87C8-2B20EB1220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175" y="1063766"/>
            <a:ext cx="3839694" cy="1892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0334E2-374E-21F3-DCBE-7658870AE0BB}"/>
              </a:ext>
            </a:extLst>
          </p:cNvPr>
          <p:cNvSpPr txBox="1"/>
          <p:nvPr/>
        </p:nvSpPr>
        <p:spPr>
          <a:xfrm>
            <a:off x="4070833" y="2893389"/>
            <a:ext cx="7744933" cy="33085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Bef>
                <a:spcPts val="600"/>
              </a:spcBef>
            </a:pPr>
            <a:r>
              <a:rPr lang="es-MX" sz="4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Methodological problems: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Ignore the water needs of the crop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Inclusion of soil characteristics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Not applying sustainable irrigation practices</a:t>
            </a:r>
          </a:p>
          <a:p>
            <a:pPr marL="571500" indent="-571500" algn="l">
              <a:spcBef>
                <a:spcPts val="600"/>
              </a:spcBef>
              <a:buFont typeface="Wingdings" pitchFamily="2" charset="2"/>
              <a:buChar char="ü"/>
            </a:pPr>
            <a:r>
              <a:rPr lang="es-MX" sz="3600" b="0" dirty="0">
                <a:solidFill>
                  <a:srgbClr val="FF0000"/>
                </a:solidFill>
                <a:latin typeface="Agency FB" panose="020B0503020202020204" pitchFamily="34" charset="0"/>
              </a:rPr>
              <a:t>Not having an automated irrigation system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92A89D5-2B62-38F3-D88B-F07F7E787B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986463" y="508524"/>
            <a:ext cx="2784923" cy="16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452997"/>
            <a:ext cx="9910801" cy="2866491"/>
            <a:chOff x="1140599" y="538725"/>
            <a:chExt cx="9910801" cy="2866491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n-US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                 believe that it is possible to increase productivity without excesses in natural resources.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Simple, easy to use and affordable product.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n-US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Real-time monitoring and control of all your irrigation systems in the palm of your hand.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0397" y="538725"/>
              <a:ext cx="2999492" cy="798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2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B93639F-65F7-04EA-B63F-1EB10E083164}"/>
              </a:ext>
            </a:extLst>
          </p:cNvPr>
          <p:cNvGrpSpPr/>
          <p:nvPr/>
        </p:nvGrpSpPr>
        <p:grpSpPr>
          <a:xfrm>
            <a:off x="-66666" y="-18108"/>
            <a:ext cx="6162665" cy="1076960"/>
            <a:chOff x="-66665" y="-18108"/>
            <a:chExt cx="5352732" cy="1076960"/>
          </a:xfrm>
        </p:grpSpPr>
        <p:sp>
          <p:nvSpPr>
            <p:cNvPr id="12" name="Google Shape;124;p6">
              <a:extLst>
                <a:ext uri="{FF2B5EF4-FFF2-40B4-BE49-F238E27FC236}">
                  <a16:creationId xmlns:a16="http://schemas.microsoft.com/office/drawing/2014/main" id="{1FC94CEC-CB72-2963-C42D-034999F8DC1E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69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MODULAR TECHNOLOGICAL SOLUTION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3" name="Google Shape;125;p6">
              <a:extLst>
                <a:ext uri="{FF2B5EF4-FFF2-40B4-BE49-F238E27FC236}">
                  <a16:creationId xmlns:a16="http://schemas.microsoft.com/office/drawing/2014/main" id="{3A03BC39-E866-7645-91BE-8F8FBE8968B9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5FE332F-B618-C040-E6C2-85FEA3B57990}"/>
              </a:ext>
            </a:extLst>
          </p:cNvPr>
          <p:cNvGrpSpPr/>
          <p:nvPr/>
        </p:nvGrpSpPr>
        <p:grpSpPr>
          <a:xfrm>
            <a:off x="188233" y="958174"/>
            <a:ext cx="11846600" cy="5377215"/>
            <a:chOff x="188233" y="958174"/>
            <a:chExt cx="11846600" cy="537721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F69A2232-0E98-86CA-982B-BE4430FD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0505" y="4990578"/>
              <a:ext cx="4649369" cy="1344811"/>
            </a:xfrm>
            <a:prstGeom prst="rect">
              <a:avLst/>
            </a:prstGeom>
            <a:effectLst>
              <a:glow rad="12700">
                <a:schemeClr val="bg1">
                  <a:alpha val="55035"/>
                </a:schemeClr>
              </a:glow>
            </a:effectLst>
          </p:spPr>
        </p:pic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481F45D1-81FB-F380-B7FD-905AE6F78DAF}"/>
                </a:ext>
              </a:extLst>
            </p:cNvPr>
            <p:cNvGrpSpPr/>
            <p:nvPr/>
          </p:nvGrpSpPr>
          <p:grpSpPr>
            <a:xfrm>
              <a:off x="188233" y="1554288"/>
              <a:ext cx="11846600" cy="3476892"/>
              <a:chOff x="345400" y="1125658"/>
              <a:chExt cx="11846600" cy="3476892"/>
            </a:xfrm>
          </p:grpSpPr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31F26DDA-E083-5A12-2118-1A1C4D797C5A}"/>
                  </a:ext>
                </a:extLst>
              </p:cNvPr>
              <p:cNvGrpSpPr/>
              <p:nvPr/>
            </p:nvGrpSpPr>
            <p:grpSpPr>
              <a:xfrm>
                <a:off x="345400" y="3455926"/>
                <a:ext cx="11846600" cy="659661"/>
                <a:chOff x="236950" y="4478858"/>
                <a:chExt cx="11846600" cy="659661"/>
              </a:xfrm>
              <a:gradFill flip="none" rotWithShape="1">
                <a:gsLst>
                  <a:gs pos="0">
                    <a:srgbClr val="00B050">
                      <a:tint val="66000"/>
                      <a:satMod val="160000"/>
                    </a:srgbClr>
                  </a:gs>
                  <a:gs pos="50000">
                    <a:srgbClr val="00B050">
                      <a:tint val="44500"/>
                      <a:satMod val="160000"/>
                    </a:srgbClr>
                  </a:gs>
                  <a:gs pos="100000">
                    <a:srgbClr val="00B05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grpSpPr>
            <p:sp>
              <p:nvSpPr>
                <p:cNvPr id="14" name="Cheurón 13">
                  <a:extLst>
                    <a:ext uri="{FF2B5EF4-FFF2-40B4-BE49-F238E27FC236}">
                      <a16:creationId xmlns:a16="http://schemas.microsoft.com/office/drawing/2014/main" id="{85049F5D-74D9-075B-5FFC-B1D3B5B800B3}"/>
                    </a:ext>
                  </a:extLst>
                </p:cNvPr>
                <p:cNvSpPr/>
                <p:nvPr/>
              </p:nvSpPr>
              <p:spPr>
                <a:xfrm>
                  <a:off x="236950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Cheurón 15">
                  <a:extLst>
                    <a:ext uri="{FF2B5EF4-FFF2-40B4-BE49-F238E27FC236}">
                      <a16:creationId xmlns:a16="http://schemas.microsoft.com/office/drawing/2014/main" id="{0CEB884A-1579-1E5B-4A30-4EDDB1854FC8}"/>
                    </a:ext>
                  </a:extLst>
                </p:cNvPr>
                <p:cNvSpPr/>
                <p:nvPr/>
              </p:nvSpPr>
              <p:spPr>
                <a:xfrm>
                  <a:off x="2559076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Cheurón 16">
                  <a:extLst>
                    <a:ext uri="{FF2B5EF4-FFF2-40B4-BE49-F238E27FC236}">
                      <a16:creationId xmlns:a16="http://schemas.microsoft.com/office/drawing/2014/main" id="{9DC83FBE-8434-7704-1F15-2D6F4474B1DF}"/>
                    </a:ext>
                  </a:extLst>
                </p:cNvPr>
                <p:cNvSpPr/>
                <p:nvPr/>
              </p:nvSpPr>
              <p:spPr>
                <a:xfrm>
                  <a:off x="4881202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Cheurón 23">
                  <a:extLst>
                    <a:ext uri="{FF2B5EF4-FFF2-40B4-BE49-F238E27FC236}">
                      <a16:creationId xmlns:a16="http://schemas.microsoft.com/office/drawing/2014/main" id="{66A7D1C0-5C10-98D4-DDB6-B43013E954C9}"/>
                    </a:ext>
                  </a:extLst>
                </p:cNvPr>
                <p:cNvSpPr/>
                <p:nvPr/>
              </p:nvSpPr>
              <p:spPr>
                <a:xfrm>
                  <a:off x="7203328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Cheurón 24">
                  <a:extLst>
                    <a:ext uri="{FF2B5EF4-FFF2-40B4-BE49-F238E27FC236}">
                      <a16:creationId xmlns:a16="http://schemas.microsoft.com/office/drawing/2014/main" id="{378E8672-0650-0FA1-3E2A-467A7EEAB463}"/>
                    </a:ext>
                  </a:extLst>
                </p:cNvPr>
                <p:cNvSpPr/>
                <p:nvPr/>
              </p:nvSpPr>
              <p:spPr>
                <a:xfrm>
                  <a:off x="9525455" y="4478858"/>
                  <a:ext cx="2558095" cy="65966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" name="Grupo 4"/>
              <p:cNvGrpSpPr/>
              <p:nvPr/>
            </p:nvGrpSpPr>
            <p:grpSpPr>
              <a:xfrm rot="970975">
                <a:off x="7901203" y="3086638"/>
                <a:ext cx="1262439" cy="1208898"/>
                <a:chOff x="1616731" y="1472725"/>
                <a:chExt cx="4950705" cy="4740744"/>
              </a:xfrm>
            </p:grpSpPr>
            <p:pic>
              <p:nvPicPr>
                <p:cNvPr id="7" name="Imagen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907819">
                  <a:off x="4298988" y="1598950"/>
                  <a:ext cx="2268448" cy="4612295"/>
                </a:xfrm>
                <a:prstGeom prst="rect">
                  <a:avLst/>
                </a:prstGeom>
              </p:spPr>
            </p:pic>
            <p:pic>
              <p:nvPicPr>
                <p:cNvPr id="8" name="Imagen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98055" y="1472725"/>
                  <a:ext cx="2213138" cy="4621499"/>
                </a:xfrm>
                <a:prstGeom prst="rect">
                  <a:avLst/>
                </a:prstGeom>
              </p:spPr>
            </p:pic>
            <p:pic>
              <p:nvPicPr>
                <p:cNvPr id="9" name="Imagen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0619050">
                  <a:off x="1616731" y="1603777"/>
                  <a:ext cx="2231914" cy="460969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1" name="Grupo 10"/>
              <p:cNvGrpSpPr/>
              <p:nvPr/>
            </p:nvGrpSpPr>
            <p:grpSpPr>
              <a:xfrm>
                <a:off x="5452223" y="2755019"/>
                <a:ext cx="1629423" cy="1807446"/>
                <a:chOff x="784347" y="1465766"/>
                <a:chExt cx="2253384" cy="2499579"/>
              </a:xfrm>
            </p:grpSpPr>
            <p:grpSp>
              <p:nvGrpSpPr>
                <p:cNvPr id="4" name="Grupo 3"/>
                <p:cNvGrpSpPr/>
                <p:nvPr/>
              </p:nvGrpSpPr>
              <p:grpSpPr>
                <a:xfrm>
                  <a:off x="784347" y="1465766"/>
                  <a:ext cx="2253384" cy="2499579"/>
                  <a:chOff x="259793" y="828412"/>
                  <a:chExt cx="5260163" cy="5834865"/>
                </a:xfrm>
              </p:grpSpPr>
              <p:pic>
                <p:nvPicPr>
                  <p:cNvPr id="6" name="Imagen 5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t="51614" r="49213"/>
                  <a:stretch>
                    <a:fillRect/>
                  </a:stretch>
                </p:blipFill>
                <p:spPr>
                  <a:xfrm>
                    <a:off x="259793" y="4435679"/>
                    <a:ext cx="5260163" cy="2227598"/>
                  </a:xfrm>
                  <a:prstGeom prst="rect">
                    <a:avLst/>
                  </a:prstGeom>
                </p:spPr>
              </p:pic>
              <p:pic>
                <p:nvPicPr>
                  <p:cNvPr id="3" name="Imagen 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/>
                  <a:srcRect l="50633" t="12412" r="7503" b="9100"/>
                  <a:stretch>
                    <a:fillRect/>
                  </a:stretch>
                </p:blipFill>
                <p:spPr>
                  <a:xfrm>
                    <a:off x="957348" y="828412"/>
                    <a:ext cx="4328719" cy="3607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Imagen 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539" t="19415" r="20866" b="25042"/>
                <a:stretch>
                  <a:fillRect/>
                </a:stretch>
              </p:blipFill>
              <p:spPr>
                <a:xfrm rot="20582757">
                  <a:off x="861807" y="2986590"/>
                  <a:ext cx="748361" cy="64280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56526218-C708-8590-1E8B-A4DE1A38B1BD}"/>
                  </a:ext>
                </a:extLst>
              </p:cNvPr>
              <p:cNvGrpSpPr/>
              <p:nvPr/>
            </p:nvGrpSpPr>
            <p:grpSpPr>
              <a:xfrm>
                <a:off x="3307150" y="3180940"/>
                <a:ext cx="1301392" cy="1190403"/>
                <a:chOff x="1472390" y="2158244"/>
                <a:chExt cx="1592704" cy="1456873"/>
              </a:xfrm>
            </p:grpSpPr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4D05F904-E6AD-BBC9-1F4D-44F51B8899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/>
                <a:srcRect/>
                <a:stretch>
                  <a:fillRect/>
                </a:stretch>
              </p:blipFill>
              <p:spPr>
                <a:xfrm rot="1424126">
                  <a:off x="1472390" y="2526715"/>
                  <a:ext cx="1065864" cy="936792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9CFD74DB-1D1B-0D5D-C905-B7545C83F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/>
                <a:srcRect/>
                <a:stretch>
                  <a:fillRect/>
                </a:stretch>
              </p:blipFill>
              <p:spPr>
                <a:xfrm>
                  <a:off x="1808972" y="2158244"/>
                  <a:ext cx="1006272" cy="983810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4B3C2BAF-C17C-4556-0F71-58F4FA437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39560"/>
                <a:stretch/>
              </p:blipFill>
              <p:spPr>
                <a:xfrm rot="785107">
                  <a:off x="2609999" y="2339035"/>
                  <a:ext cx="455095" cy="1276082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344337E6-4FBD-31CE-C311-4625327E01C1}"/>
                  </a:ext>
                </a:extLst>
              </p:cNvPr>
              <p:cNvGrpSpPr/>
              <p:nvPr/>
            </p:nvGrpSpPr>
            <p:grpSpPr>
              <a:xfrm>
                <a:off x="3785647" y="1125658"/>
                <a:ext cx="2582659" cy="1264080"/>
                <a:chOff x="4942226" y="393381"/>
                <a:chExt cx="2582659" cy="1264080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04496599-EBCB-7922-9A64-6506739AA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2226" y="393381"/>
                  <a:ext cx="2582659" cy="1264080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14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6000" y="806982"/>
                  <a:ext cx="769417" cy="7114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A06CCAA3-A61E-F6FC-0DC2-B022D63361A1}"/>
                    </a:ext>
                  </a:extLst>
                </p:cNvPr>
                <p:cNvSpPr txBox="1"/>
                <p:nvPr/>
              </p:nvSpPr>
              <p:spPr>
                <a:xfrm>
                  <a:off x="5408274" y="512407"/>
                  <a:ext cx="59183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4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</a:t>
                  </a:r>
                </a:p>
              </p:txBody>
            </p:sp>
            <p:sp>
              <p:nvSpPr>
                <p:cNvPr id="39" name="CuadroTexto 38">
                  <a:extLst>
                    <a:ext uri="{FF2B5EF4-FFF2-40B4-BE49-F238E27FC236}">
                      <a16:creationId xmlns:a16="http://schemas.microsoft.com/office/drawing/2014/main" id="{6711A333-1554-138A-633F-A7F8D33025B4}"/>
                    </a:ext>
                  </a:extLst>
                </p:cNvPr>
                <p:cNvSpPr txBox="1"/>
                <p:nvPr/>
              </p:nvSpPr>
              <p:spPr>
                <a:xfrm>
                  <a:off x="5431127" y="1053997"/>
                  <a:ext cx="5629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s-MX" sz="2800" b="1" dirty="0">
                      <a:solidFill>
                        <a:srgbClr val="4A8522"/>
                      </a:solidFill>
                      <a:latin typeface="Agency FB" panose="020B0503020202020204" pitchFamily="34" charset="0"/>
                    </a:rPr>
                    <a:t>Aid</a:t>
                  </a:r>
                  <a:endParaRPr lang="es-MX" sz="4800" b="1" dirty="0">
                    <a:solidFill>
                      <a:srgbClr val="4A8522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1026" name="Picture 2" descr="Icono de Capacitación SBTS2018 Outline">
                <a:extLst>
                  <a:ext uri="{FF2B5EF4-FFF2-40B4-BE49-F238E27FC236}">
                    <a16:creationId xmlns:a16="http://schemas.microsoft.com/office/drawing/2014/main" id="{2215338E-6B82-09E9-D2F1-1A79615508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6084" y="3159788"/>
                <a:ext cx="1091739" cy="1091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2" name="Grupo 1041">
                <a:extLst>
                  <a:ext uri="{FF2B5EF4-FFF2-40B4-BE49-F238E27FC236}">
                    <a16:creationId xmlns:a16="http://schemas.microsoft.com/office/drawing/2014/main" id="{8970322E-0951-BBA4-AE0B-88FF350C66B9}"/>
                  </a:ext>
                </a:extLst>
              </p:cNvPr>
              <p:cNvGrpSpPr/>
              <p:nvPr/>
            </p:nvGrpSpPr>
            <p:grpSpPr>
              <a:xfrm rot="21259400">
                <a:off x="454044" y="2779521"/>
                <a:ext cx="1856802" cy="1823029"/>
                <a:chOff x="2477303" y="3574940"/>
                <a:chExt cx="1926483" cy="1891442"/>
              </a:xfrm>
            </p:grpSpPr>
            <p:pic>
              <p:nvPicPr>
                <p:cNvPr id="1038" name="Imagen 1037">
                  <a:extLst>
                    <a:ext uri="{FF2B5EF4-FFF2-40B4-BE49-F238E27FC236}">
                      <a16:creationId xmlns:a16="http://schemas.microsoft.com/office/drawing/2014/main" id="{181184E5-1C31-C863-629F-0DCCDA222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rot="2251594">
                  <a:off x="3496222" y="4254154"/>
                  <a:ext cx="907564" cy="1212228"/>
                </a:xfrm>
                <a:prstGeom prst="rect">
                  <a:avLst/>
                </a:prstGeom>
              </p:spPr>
            </p:pic>
            <p:sp>
              <p:nvSpPr>
                <p:cNvPr id="1041" name="Trapecio 1040">
                  <a:extLst>
                    <a:ext uri="{FF2B5EF4-FFF2-40B4-BE49-F238E27FC236}">
                      <a16:creationId xmlns:a16="http://schemas.microsoft.com/office/drawing/2014/main" id="{36F6C089-1D38-669B-ED82-2CB55054813A}"/>
                    </a:ext>
                  </a:extLst>
                </p:cNvPr>
                <p:cNvSpPr/>
                <p:nvPr/>
              </p:nvSpPr>
              <p:spPr>
                <a:xfrm rot="18441939">
                  <a:off x="2833691" y="4225640"/>
                  <a:ext cx="1136752" cy="470587"/>
                </a:xfrm>
                <a:prstGeom prst="trapezoid">
                  <a:avLst>
                    <a:gd name="adj" fmla="val 123529"/>
                  </a:avLst>
                </a:prstGeom>
                <a:gradFill flip="none" rotWithShape="1">
                  <a:gsLst>
                    <a:gs pos="0">
                      <a:srgbClr val="548C2E"/>
                    </a:gs>
                    <a:gs pos="62000">
                      <a:schemeClr val="accent6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/>
                </a:p>
              </p:txBody>
            </p:sp>
            <p:pic>
              <p:nvPicPr>
                <p:cNvPr id="1040" name="Gráfico 1039" descr="Satellite contorno">
                  <a:extLst>
                    <a:ext uri="{FF2B5EF4-FFF2-40B4-BE49-F238E27FC236}">
                      <a16:creationId xmlns:a16="http://schemas.microsoft.com/office/drawing/2014/main" id="{500885EE-1390-D399-7152-B3FC48518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77303" y="3574940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42" name="Flecha arriba y abajo 41">
                <a:extLst>
                  <a:ext uri="{FF2B5EF4-FFF2-40B4-BE49-F238E27FC236}">
                    <a16:creationId xmlns:a16="http://schemas.microsoft.com/office/drawing/2014/main" id="{1909E67C-EB00-2213-BA92-29F3B0E85BC1}"/>
                  </a:ext>
                </a:extLst>
              </p:cNvPr>
              <p:cNvSpPr/>
              <p:nvPr/>
            </p:nvSpPr>
            <p:spPr>
              <a:xfrm rot="17895638" flipH="1">
                <a:off x="7009467" y="1983430"/>
                <a:ext cx="252000" cy="1620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Flecha arriba y abajo 50">
                <a:extLst>
                  <a:ext uri="{FF2B5EF4-FFF2-40B4-BE49-F238E27FC236}">
                    <a16:creationId xmlns:a16="http://schemas.microsoft.com/office/drawing/2014/main" id="{079FF8F3-C9CC-ABA8-1A43-9E4D6D84C902}"/>
                  </a:ext>
                </a:extLst>
              </p:cNvPr>
              <p:cNvSpPr/>
              <p:nvPr/>
            </p:nvSpPr>
            <p:spPr>
              <a:xfrm rot="19944334" flipH="1">
                <a:off x="5354573" y="2397974"/>
                <a:ext cx="252000" cy="792000"/>
              </a:xfrm>
              <a:prstGeom prst="up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Flecha abajo 52">
                <a:extLst>
                  <a:ext uri="{FF2B5EF4-FFF2-40B4-BE49-F238E27FC236}">
                    <a16:creationId xmlns:a16="http://schemas.microsoft.com/office/drawing/2014/main" id="{D8E15BA6-4D23-C4B0-3084-72FECA209CAB}"/>
                  </a:ext>
                </a:extLst>
              </p:cNvPr>
              <p:cNvSpPr/>
              <p:nvPr/>
            </p:nvSpPr>
            <p:spPr>
              <a:xfrm rot="12492993">
                <a:off x="4419540" y="2397171"/>
                <a:ext cx="252000" cy="792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4" name="Flecha abajo 53">
                <a:extLst>
                  <a:ext uri="{FF2B5EF4-FFF2-40B4-BE49-F238E27FC236}">
                    <a16:creationId xmlns:a16="http://schemas.microsoft.com/office/drawing/2014/main" id="{6E291A14-D5B4-7FA8-6FE6-77453AF5692C}"/>
                  </a:ext>
                </a:extLst>
              </p:cNvPr>
              <p:cNvSpPr/>
              <p:nvPr/>
            </p:nvSpPr>
            <p:spPr>
              <a:xfrm rot="14473039">
                <a:off x="2986658" y="1990944"/>
                <a:ext cx="255600" cy="1620000"/>
              </a:xfrm>
              <a:prstGeom prst="down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DCB67DF-C044-DAF8-1B93-A8B5329F8D20}"/>
                </a:ext>
              </a:extLst>
            </p:cNvPr>
            <p:cNvSpPr txBox="1"/>
            <p:nvPr/>
          </p:nvSpPr>
          <p:spPr>
            <a:xfrm>
              <a:off x="5511135" y="958174"/>
              <a:ext cx="1052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Where?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139FB92-D4F1-2039-4DA4-BC0104F8DD31}"/>
                </a:ext>
              </a:extLst>
            </p:cNvPr>
            <p:cNvSpPr txBox="1"/>
            <p:nvPr/>
          </p:nvSpPr>
          <p:spPr>
            <a:xfrm>
              <a:off x="5948219" y="1388854"/>
              <a:ext cx="12383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When?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FDAB12B-F4FA-B26F-7A8A-9A797C2A7248}"/>
                </a:ext>
              </a:extLst>
            </p:cNvPr>
            <p:cNvSpPr txBox="1"/>
            <p:nvPr/>
          </p:nvSpPr>
          <p:spPr>
            <a:xfrm>
              <a:off x="6382248" y="1839355"/>
              <a:ext cx="1489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5421313" algn="l"/>
                </a:tabLst>
              </a:pPr>
              <a:r>
                <a:rPr lang="es-MX" sz="2400" dirty="0">
                  <a:solidFill>
                    <a:schemeClr val="accent6">
                      <a:lumMod val="50000"/>
                    </a:schemeClr>
                  </a:solidFill>
                  <a:latin typeface="Agency FB" panose="020B0503020202020204" pitchFamily="34" charset="77"/>
                </a:rPr>
                <a:t>How much?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A7BA5CE3-4C83-2F1F-9C7F-64B5DC2E6F3D}"/>
                </a:ext>
              </a:extLst>
            </p:cNvPr>
            <p:cNvGrpSpPr/>
            <p:nvPr/>
          </p:nvGrpSpPr>
          <p:grpSpPr>
            <a:xfrm>
              <a:off x="5295055" y="1357391"/>
              <a:ext cx="1219036" cy="241300"/>
              <a:chOff x="5272598" y="1388854"/>
              <a:chExt cx="1219036" cy="241300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9FB775F6-ABAB-A10D-B223-F7A7D5066105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69F548F-A098-BB7A-4E25-F3AC8A84A8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F8E17EF-FC94-F7D5-56DA-7D82B2FABEBA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A4375A6-C77D-26BC-207B-86E7EA0A7749}"/>
                </a:ext>
              </a:extLst>
            </p:cNvPr>
            <p:cNvGrpSpPr/>
            <p:nvPr/>
          </p:nvGrpSpPr>
          <p:grpSpPr>
            <a:xfrm>
              <a:off x="5764502" y="1790098"/>
              <a:ext cx="1219036" cy="241300"/>
              <a:chOff x="5272598" y="1388854"/>
              <a:chExt cx="1219036" cy="241300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4E702D4E-77EF-9670-BCD3-42F9897374B2}"/>
                  </a:ext>
                </a:extLst>
              </p:cNvPr>
              <p:cNvCxnSpPr/>
              <p:nvPr/>
            </p:nvCxnSpPr>
            <p:spPr>
              <a:xfrm>
                <a:off x="5518489" y="1388854"/>
                <a:ext cx="973145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111788B2-FDD8-261E-F251-12EBAB831C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336EA6FF-1D67-26F4-BA1E-A9124F0E087F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D3F6395B-033A-64C7-E400-7E499BA6A584}"/>
                </a:ext>
              </a:extLst>
            </p:cNvPr>
            <p:cNvGrpSpPr/>
            <p:nvPr/>
          </p:nvGrpSpPr>
          <p:grpSpPr>
            <a:xfrm>
              <a:off x="6184962" y="2243216"/>
              <a:ext cx="1541890" cy="241300"/>
              <a:chOff x="5272598" y="1388854"/>
              <a:chExt cx="1541890" cy="241300"/>
            </a:xfrm>
          </p:grpSpPr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B034F6E4-D9AC-0211-11AF-94F3928FD999}"/>
                  </a:ext>
                </a:extLst>
              </p:cNvPr>
              <p:cNvCxnSpPr/>
              <p:nvPr/>
            </p:nvCxnSpPr>
            <p:spPr>
              <a:xfrm>
                <a:off x="5518488" y="1388854"/>
                <a:ext cx="1296000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46">
                <a:extLst>
                  <a:ext uri="{FF2B5EF4-FFF2-40B4-BE49-F238E27FC236}">
                    <a16:creationId xmlns:a16="http://schemas.microsoft.com/office/drawing/2014/main" id="{0383B6E2-971A-1515-4ADC-EE1B1DC2A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5398" y="1388854"/>
                <a:ext cx="193091" cy="180187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90F416F0-621A-A585-72DD-D66A3F6033BD}"/>
                  </a:ext>
                </a:extLst>
              </p:cNvPr>
              <p:cNvSpPr/>
              <p:nvPr/>
            </p:nvSpPr>
            <p:spPr>
              <a:xfrm>
                <a:off x="5272598" y="1540773"/>
                <a:ext cx="89381" cy="89381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965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1443274" y="-1528047"/>
            <a:ext cx="1076960" cy="4096838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n-US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HOW DOES IT WORK</a:t>
              </a:r>
              <a:r>
                <a:rPr lang="en-US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?</a:t>
              </a:r>
              <a:endParaRPr lang="en-US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4588320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2931666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596862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1429" y="2062884"/>
            <a:ext cx="5867084" cy="4752765"/>
            <a:chOff x="12473494" y="3436388"/>
            <a:chExt cx="8619235" cy="7346049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87607" cy="6961839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48" t="-27418" r="-106991" b="-1226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6367196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1" y="5052248"/>
              <a:ext cx="4781486" cy="3920818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5" y="6723325"/>
              <a:ext cx="3803379" cy="3118770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1" y="4662543"/>
              <a:ext cx="3803378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7"/>
              <a:ext cx="2551176" cy="4114800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46151" y="2065430"/>
            <a:ext cx="8643182" cy="4494271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27375" r="-29900" b="-1207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1708868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8CD5D60-83BE-36B4-3B13-8DB92F3D268C}"/>
              </a:ext>
            </a:extLst>
          </p:cNvPr>
          <p:cNvGrpSpPr/>
          <p:nvPr/>
        </p:nvGrpSpPr>
        <p:grpSpPr>
          <a:xfrm>
            <a:off x="8497272" y="1123042"/>
            <a:ext cx="186819" cy="5075286"/>
            <a:chOff x="12646566" y="2247900"/>
            <a:chExt cx="282062" cy="7681896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D0D46B03-46F5-5FDD-1F2F-A36D369CC97C}"/>
                </a:ext>
              </a:extLst>
            </p:cNvPr>
            <p:cNvSpPr/>
            <p:nvPr/>
          </p:nvSpPr>
          <p:spPr>
            <a:xfrm>
              <a:off x="12646566" y="2247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9672662-773D-456D-C579-90404A17DFBF}"/>
                </a:ext>
              </a:extLst>
            </p:cNvPr>
            <p:cNvSpPr/>
            <p:nvPr/>
          </p:nvSpPr>
          <p:spPr>
            <a:xfrm>
              <a:off x="12646566" y="4660899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673D1F-CD85-109E-3B1D-AC10E89F53B2}"/>
                </a:ext>
              </a:extLst>
            </p:cNvPr>
            <p:cNvSpPr/>
            <p:nvPr/>
          </p:nvSpPr>
          <p:spPr>
            <a:xfrm>
              <a:off x="12646566" y="5465232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94DDCF5-5ABC-314D-6F3F-567595E0F631}"/>
                </a:ext>
              </a:extLst>
            </p:cNvPr>
            <p:cNvSpPr/>
            <p:nvPr/>
          </p:nvSpPr>
          <p:spPr>
            <a:xfrm>
              <a:off x="12646566" y="6269565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2C305FB0-3154-7035-288C-F6A0F65B2305}"/>
                </a:ext>
              </a:extLst>
            </p:cNvPr>
            <p:cNvSpPr/>
            <p:nvPr/>
          </p:nvSpPr>
          <p:spPr>
            <a:xfrm>
              <a:off x="12646566" y="7073898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9"/>
                  </a:lnTo>
                  <a:lnTo>
                    <a:pt x="0" y="590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EB510A46-958E-C7EF-145B-33D06596F2ED}"/>
                </a:ext>
              </a:extLst>
            </p:cNvPr>
            <p:cNvSpPr/>
            <p:nvPr/>
          </p:nvSpPr>
          <p:spPr>
            <a:xfrm>
              <a:off x="12646566" y="7878231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2BDF220-1B1C-6BA2-44E7-85F68B5BE9C2}"/>
                </a:ext>
              </a:extLst>
            </p:cNvPr>
            <p:cNvSpPr/>
            <p:nvPr/>
          </p:nvSpPr>
          <p:spPr>
            <a:xfrm>
              <a:off x="12646566" y="8682564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4BF14730-FBDC-1626-7FFA-2DA38F764726}"/>
                </a:ext>
              </a:extLst>
            </p:cNvPr>
            <p:cNvSpPr/>
            <p:nvPr/>
          </p:nvSpPr>
          <p:spPr>
            <a:xfrm>
              <a:off x="12646566" y="94869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A705F460-E93D-8292-BA14-8737F04BDC3B}"/>
                </a:ext>
              </a:extLst>
            </p:cNvPr>
            <p:cNvSpPr/>
            <p:nvPr/>
          </p:nvSpPr>
          <p:spPr>
            <a:xfrm>
              <a:off x="12649200" y="3848100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96B80D9C-1113-8197-A909-03C9F726D639}"/>
                </a:ext>
              </a:extLst>
            </p:cNvPr>
            <p:cNvSpPr/>
            <p:nvPr/>
          </p:nvSpPr>
          <p:spPr>
            <a:xfrm>
              <a:off x="12646566" y="3052233"/>
              <a:ext cx="279428" cy="442896"/>
            </a:xfrm>
            <a:custGeom>
              <a:avLst/>
              <a:gdLst/>
              <a:ahLst/>
              <a:cxnLst/>
              <a:rect l="l" t="t" r="r" b="b"/>
              <a:pathLst>
                <a:path w="372570" h="590528">
                  <a:moveTo>
                    <a:pt x="0" y="0"/>
                  </a:moveTo>
                  <a:lnTo>
                    <a:pt x="372570" y="0"/>
                  </a:lnTo>
                  <a:lnTo>
                    <a:pt x="372570" y="590528"/>
                  </a:lnTo>
                  <a:lnTo>
                    <a:pt x="0" y="59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9" name="Freeform 29">
            <a:extLst>
              <a:ext uri="{FF2B5EF4-FFF2-40B4-BE49-F238E27FC236}">
                <a16:creationId xmlns:a16="http://schemas.microsoft.com/office/drawing/2014/main" id="{23EFD3BC-160B-255D-70CC-B13820B76F25}"/>
              </a:ext>
            </a:extLst>
          </p:cNvPr>
          <p:cNvSpPr/>
          <p:nvPr/>
        </p:nvSpPr>
        <p:spPr>
          <a:xfrm>
            <a:off x="10437565" y="5986064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-10759" y="1706082"/>
            <a:ext cx="8585117" cy="484976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73341F-DD53-4467-13F0-14FD22106189}"/>
              </a:ext>
            </a:extLst>
          </p:cNvPr>
          <p:cNvSpPr txBox="1"/>
          <p:nvPr/>
        </p:nvSpPr>
        <p:spPr>
          <a:xfrm>
            <a:off x="4030173" y="975377"/>
            <a:ext cx="4386137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Crop selection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latin typeface="Agency FB" panose="020B0503020202020204" pitchFamily="34" charset="77"/>
                <a:cs typeface="Segoe UI" panose="020B0502040204020203" pitchFamily="34" charset="0"/>
              </a:rPr>
              <a:t>Seedtime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Data sheet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Soil characteristics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Create irrigation plan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Crop growth phase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Crop water needs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Agroclimatic conditions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Carry out irrigation</a:t>
            </a:r>
          </a:p>
          <a:p>
            <a:pPr algn="r">
              <a:spcAft>
                <a:spcPts val="600"/>
              </a:spcAft>
            </a:pPr>
            <a:r>
              <a:rPr lang="es-MX" sz="3000" b="1" dirty="0">
                <a:solidFill>
                  <a:schemeClr val="bg1"/>
                </a:solidFill>
                <a:latin typeface="Agency FB" panose="020B0503020202020204" pitchFamily="34" charset="77"/>
                <a:cs typeface="Segoe UI" panose="020B0502040204020203" pitchFamily="34" charset="0"/>
              </a:rPr>
              <a:t>Constant monitoring and control</a:t>
            </a:r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0A3326EB-6690-E263-4ECF-25026AC78677}"/>
              </a:ext>
            </a:extLst>
          </p:cNvPr>
          <p:cNvSpPr/>
          <p:nvPr/>
        </p:nvSpPr>
        <p:spPr>
          <a:xfrm>
            <a:off x="3360265" y="624516"/>
            <a:ext cx="984859" cy="1499849"/>
          </a:xfrm>
          <a:custGeom>
            <a:avLst/>
            <a:gdLst/>
            <a:ahLst/>
            <a:cxnLst/>
            <a:rect l="l" t="t" r="r" b="b"/>
            <a:pathLst>
              <a:path w="1662395" h="2538007">
                <a:moveTo>
                  <a:pt x="0" y="0"/>
                </a:moveTo>
                <a:lnTo>
                  <a:pt x="1662395" y="0"/>
                </a:lnTo>
                <a:lnTo>
                  <a:pt x="1662395" y="2538007"/>
                </a:lnTo>
                <a:lnTo>
                  <a:pt x="0" y="2538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135088" y="2677705"/>
            <a:ext cx="4240715" cy="3205072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rupo 1072">
            <a:extLst>
              <a:ext uri="{FF2B5EF4-FFF2-40B4-BE49-F238E27FC236}">
                <a16:creationId xmlns:a16="http://schemas.microsoft.com/office/drawing/2014/main" id="{1EF59B34-35DB-D3E1-CBC0-E382F556588C}"/>
              </a:ext>
            </a:extLst>
          </p:cNvPr>
          <p:cNvGrpSpPr/>
          <p:nvPr/>
        </p:nvGrpSpPr>
        <p:grpSpPr>
          <a:xfrm>
            <a:off x="742944" y="388994"/>
            <a:ext cx="8023989" cy="7998519"/>
            <a:chOff x="1268102" y="490595"/>
            <a:chExt cx="7670287" cy="7645940"/>
          </a:xfrm>
        </p:grpSpPr>
        <p:pic>
          <p:nvPicPr>
            <p:cNvPr id="1038" name="Imagen 1037">
              <a:extLst>
                <a:ext uri="{FF2B5EF4-FFF2-40B4-BE49-F238E27FC236}">
                  <a16:creationId xmlns:a16="http://schemas.microsoft.com/office/drawing/2014/main" id="{181184E5-1C31-C863-629F-0DCCDA222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14860">
              <a:off x="4368106" y="2032030"/>
              <a:ext cx="4570283" cy="6104505"/>
            </a:xfrm>
            <a:prstGeom prst="rect">
              <a:avLst/>
            </a:prstGeom>
          </p:spPr>
        </p:pic>
        <p:sp>
          <p:nvSpPr>
            <p:cNvPr id="1041" name="Trapecio 1040">
              <a:extLst>
                <a:ext uri="{FF2B5EF4-FFF2-40B4-BE49-F238E27FC236}">
                  <a16:creationId xmlns:a16="http://schemas.microsoft.com/office/drawing/2014/main" id="{36F6C089-1D38-669B-ED82-2CB55054813A}"/>
                </a:ext>
              </a:extLst>
            </p:cNvPr>
            <p:cNvSpPr/>
            <p:nvPr/>
          </p:nvSpPr>
          <p:spPr>
            <a:xfrm rot="18105205">
              <a:off x="848311" y="2167923"/>
              <a:ext cx="5724426" cy="2369769"/>
            </a:xfrm>
            <a:prstGeom prst="trapezoid">
              <a:avLst>
                <a:gd name="adj" fmla="val 123529"/>
              </a:avLst>
            </a:prstGeom>
            <a:gradFill flip="none" rotWithShape="1">
              <a:gsLst>
                <a:gs pos="0">
                  <a:srgbClr val="548C2E"/>
                </a:gs>
                <a:gs pos="62000">
                  <a:schemeClr val="accent6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40" name="Gráfico 1039" descr="Satellite contorno">
              <a:extLst>
                <a:ext uri="{FF2B5EF4-FFF2-40B4-BE49-F238E27FC236}">
                  <a16:creationId xmlns:a16="http://schemas.microsoft.com/office/drawing/2014/main" id="{500885EE-1390-D399-7152-B3FC4851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863266">
              <a:off x="1268102" y="1390304"/>
              <a:ext cx="1694426" cy="1694426"/>
            </a:xfrm>
            <a:prstGeom prst="rect">
              <a:avLst/>
            </a:prstGeom>
          </p:spPr>
        </p:pic>
      </p:grpSp>
      <p:grpSp>
        <p:nvGrpSpPr>
          <p:cNvPr id="1070" name="Grupo 1069">
            <a:extLst>
              <a:ext uri="{FF2B5EF4-FFF2-40B4-BE49-F238E27FC236}">
                <a16:creationId xmlns:a16="http://schemas.microsoft.com/office/drawing/2014/main" id="{42F1E84C-EAA0-6D60-7088-8DAA58A0781C}"/>
              </a:ext>
            </a:extLst>
          </p:cNvPr>
          <p:cNvGrpSpPr/>
          <p:nvPr/>
        </p:nvGrpSpPr>
        <p:grpSpPr>
          <a:xfrm>
            <a:off x="7575877" y="165551"/>
            <a:ext cx="4508695" cy="3425911"/>
            <a:chOff x="8083953" y="1054610"/>
            <a:chExt cx="3925680" cy="3425911"/>
          </a:xfrm>
        </p:grpSpPr>
        <p:grpSp>
          <p:nvGrpSpPr>
            <p:cNvPr id="1059" name="Grupo 1058">
              <a:extLst>
                <a:ext uri="{FF2B5EF4-FFF2-40B4-BE49-F238E27FC236}">
                  <a16:creationId xmlns:a16="http://schemas.microsoft.com/office/drawing/2014/main" id="{20502DE1-5C76-F8D6-FFF8-C70DD146F360}"/>
                </a:ext>
              </a:extLst>
            </p:cNvPr>
            <p:cNvGrpSpPr/>
            <p:nvPr/>
          </p:nvGrpSpPr>
          <p:grpSpPr>
            <a:xfrm>
              <a:off x="8083953" y="1054610"/>
              <a:ext cx="3925680" cy="3425911"/>
              <a:chOff x="609600" y="2278055"/>
              <a:chExt cx="3925680" cy="3425911"/>
            </a:xfrm>
          </p:grpSpPr>
          <p:sp>
            <p:nvSpPr>
              <p:cNvPr id="1060" name="Rectángulo: esquinas redondeadas 7">
                <a:extLst>
                  <a:ext uri="{FF2B5EF4-FFF2-40B4-BE49-F238E27FC236}">
                    <a16:creationId xmlns:a16="http://schemas.microsoft.com/office/drawing/2014/main" id="{025B7127-002F-5BE4-F2FC-40F37836AF5B}"/>
                  </a:ext>
                </a:extLst>
              </p:cNvPr>
              <p:cNvSpPr/>
              <p:nvPr/>
            </p:nvSpPr>
            <p:spPr>
              <a:xfrm>
                <a:off x="609600" y="2286000"/>
                <a:ext cx="3925680" cy="1980837"/>
              </a:xfrm>
              <a:prstGeom prst="roundRect">
                <a:avLst>
                  <a:gd name="adj" fmla="val 10503"/>
                </a:avLst>
              </a:prstGeom>
              <a:solidFill>
                <a:srgbClr val="FFFFFF">
                  <a:alpha val="50196"/>
                </a:srgb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  <p:sp>
            <p:nvSpPr>
              <p:cNvPr id="1061" name="CuadroTexto 1060">
                <a:extLst>
                  <a:ext uri="{FF2B5EF4-FFF2-40B4-BE49-F238E27FC236}">
                    <a16:creationId xmlns:a16="http://schemas.microsoft.com/office/drawing/2014/main" id="{E58CDE3D-A69E-79F3-2E56-A078F927E883}"/>
                  </a:ext>
                </a:extLst>
              </p:cNvPr>
              <p:cNvSpPr txBox="1"/>
              <p:nvPr/>
            </p:nvSpPr>
            <p:spPr>
              <a:xfrm>
                <a:off x="1015440" y="2278055"/>
                <a:ext cx="3303371" cy="1877437"/>
              </a:xfrm>
              <a:prstGeom prst="rect">
                <a:avLst/>
              </a:prstGeom>
              <a:noFill/>
              <a:ln>
                <a:noFill/>
              </a:ln>
              <a:effectLst>
                <a:glow rad="127000">
                  <a:schemeClr val="tx1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s-MX" sz="3200" b="1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Satellite monitoring: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Smart sampling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Initial soil analysis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s-MX" sz="2800" dirty="0">
                    <a:solidFill>
                      <a:srgbClr val="4A8522"/>
                    </a:solidFill>
                    <a:latin typeface="Agency FB" panose="020B0503020202020204" pitchFamily="34" charset="77"/>
                  </a:rPr>
                  <a:t>Irrigation system design</a:t>
                </a:r>
              </a:p>
            </p:txBody>
          </p:sp>
          <p:cxnSp>
            <p:nvCxnSpPr>
              <p:cNvPr id="1062" name="Conector recto 1061">
                <a:extLst>
                  <a:ext uri="{FF2B5EF4-FFF2-40B4-BE49-F238E27FC236}">
                    <a16:creationId xmlns:a16="http://schemas.microsoft.com/office/drawing/2014/main" id="{924D0456-D5DC-97AE-A02C-5D393D4579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4176" y="4339879"/>
                <a:ext cx="978481" cy="1041265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4" name="Elipse 1063">
                <a:extLst>
                  <a:ext uri="{FF2B5EF4-FFF2-40B4-BE49-F238E27FC236}">
                    <a16:creationId xmlns:a16="http://schemas.microsoft.com/office/drawing/2014/main" id="{FB7B2B0D-D733-EC80-F71B-C2BC7AE33CC6}"/>
                  </a:ext>
                </a:extLst>
              </p:cNvPr>
              <p:cNvSpPr/>
              <p:nvPr/>
            </p:nvSpPr>
            <p:spPr>
              <a:xfrm>
                <a:off x="1501787" y="5562633"/>
                <a:ext cx="141333" cy="141333"/>
              </a:xfrm>
              <a:prstGeom prst="ellipse">
                <a:avLst/>
              </a:prstGeom>
              <a:solidFill>
                <a:srgbClr val="FFFFFF">
                  <a:alpha val="69804"/>
                </a:srgbClr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100"/>
              </a:p>
            </p:txBody>
          </p:sp>
        </p:grpSp>
        <p:cxnSp>
          <p:nvCxnSpPr>
            <p:cNvPr id="1067" name="Conector recto 1066">
              <a:extLst>
                <a:ext uri="{FF2B5EF4-FFF2-40B4-BE49-F238E27FC236}">
                  <a16:creationId xmlns:a16="http://schemas.microsoft.com/office/drawing/2014/main" id="{B22A3695-A754-D7E6-DA1F-9C156583E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509" y="4103122"/>
              <a:ext cx="272475" cy="27395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1" name="Picture 2">
            <a:extLst>
              <a:ext uri="{FF2B5EF4-FFF2-40B4-BE49-F238E27FC236}">
                <a16:creationId xmlns:a16="http://schemas.microsoft.com/office/drawing/2014/main" id="{35CBA906-8836-88D6-93FC-68CE623D1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2" t="1905" r="2393" b="3869"/>
          <a:stretch/>
        </p:blipFill>
        <p:spPr bwMode="auto">
          <a:xfrm>
            <a:off x="9329358" y="5141853"/>
            <a:ext cx="2484711" cy="136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4" name="Grupo 1073">
            <a:extLst>
              <a:ext uri="{FF2B5EF4-FFF2-40B4-BE49-F238E27FC236}">
                <a16:creationId xmlns:a16="http://schemas.microsoft.com/office/drawing/2014/main" id="{50D33D7B-E389-DCA6-7C44-B1B9A0F8E67F}"/>
              </a:ext>
            </a:extLst>
          </p:cNvPr>
          <p:cNvGrpSpPr/>
          <p:nvPr/>
        </p:nvGrpSpPr>
        <p:grpSpPr>
          <a:xfrm>
            <a:off x="-66665" y="-18108"/>
            <a:ext cx="5352732" cy="1077178"/>
            <a:chOff x="-66665" y="-18108"/>
            <a:chExt cx="5352732" cy="1077178"/>
          </a:xfrm>
        </p:grpSpPr>
        <p:sp>
          <p:nvSpPr>
            <p:cNvPr id="1075" name="Google Shape;124;p6">
              <a:extLst>
                <a:ext uri="{FF2B5EF4-FFF2-40B4-BE49-F238E27FC236}">
                  <a16:creationId xmlns:a16="http://schemas.microsoft.com/office/drawing/2014/main" id="{22C87716-1DDF-5022-C741-E54CE0CD5EE0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ADVANCED INITIAL DIAGNOSIS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076" name="Google Shape;125;p6">
              <a:extLst>
                <a:ext uri="{FF2B5EF4-FFF2-40B4-BE49-F238E27FC236}">
                  <a16:creationId xmlns:a16="http://schemas.microsoft.com/office/drawing/2014/main" id="{224FF750-5B35-251B-C950-C8EBA272885F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7F3B908A-0875-7C40-424E-295C8D9C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2008"/>
            <a:ext cx="6291266" cy="28016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0987C855-AFFA-0FAA-879A-2D26C7564283}"/>
              </a:ext>
            </a:extLst>
          </p:cNvPr>
          <p:cNvGrpSpPr/>
          <p:nvPr/>
        </p:nvGrpSpPr>
        <p:grpSpPr>
          <a:xfrm>
            <a:off x="-66666" y="-18108"/>
            <a:ext cx="6024553" cy="1077178"/>
            <a:chOff x="-66665" y="-18108"/>
            <a:chExt cx="5352732" cy="1077178"/>
          </a:xfrm>
        </p:grpSpPr>
        <p:sp>
          <p:nvSpPr>
            <p:cNvPr id="7" name="Google Shape;124;p6">
              <a:extLst>
                <a:ext uri="{FF2B5EF4-FFF2-40B4-BE49-F238E27FC236}">
                  <a16:creationId xmlns:a16="http://schemas.microsoft.com/office/drawing/2014/main" id="{E7BAC58E-FAD2-D5F3-B3FD-DA3CC70B5D24}"/>
                </a:ext>
              </a:extLst>
            </p:cNvPr>
            <p:cNvSpPr txBox="1"/>
            <p:nvPr/>
          </p:nvSpPr>
          <p:spPr>
            <a:xfrm>
              <a:off x="102890" y="-18108"/>
              <a:ext cx="5183177" cy="107717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kumimoji="0" lang="es-MX" sz="3600" b="1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 panose="020B0604020202020204"/>
                  <a:sym typeface="Pacifico"/>
                </a:rPr>
              </a:br>
              <a:r>
                <a:rPr kumimoji="0" lang="es-MX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AUTONOMOUS SENSORS NETWORK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47181BB7-89BC-12A1-6FB4-87E5A9FF926A}"/>
                </a:ext>
              </a:extLst>
            </p:cNvPr>
            <p:cNvCxnSpPr/>
            <p:nvPr/>
          </p:nvCxnSpPr>
          <p:spPr>
            <a:xfrm rot="5400000">
              <a:off x="2021339" y="-1504132"/>
              <a:ext cx="0" cy="4176007"/>
            </a:xfrm>
            <a:prstGeom prst="straightConnector1">
              <a:avLst/>
            </a:prstGeom>
            <a:noFill/>
            <a:ln w="38100" cap="flat" cmpd="sng">
              <a:solidFill>
                <a:srgbClr val="115E21"/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F41ED5E-5642-6869-5E8B-1595B34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6" y="3742008"/>
            <a:ext cx="5976939" cy="28016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8C8C45-6DC6-4430-4416-0555FC52D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98" t="10170" r="22629" b="10105"/>
          <a:stretch/>
        </p:blipFill>
        <p:spPr>
          <a:xfrm>
            <a:off x="4715383" y="3265877"/>
            <a:ext cx="1819248" cy="3106342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B55057-DF37-7E9D-5998-02ECCCE16CFA}"/>
              </a:ext>
            </a:extLst>
          </p:cNvPr>
          <p:cNvCxnSpPr>
            <a:cxnSpLocks/>
          </p:cNvCxnSpPr>
          <p:nvPr/>
        </p:nvCxnSpPr>
        <p:spPr>
          <a:xfrm>
            <a:off x="6403472" y="5813886"/>
            <a:ext cx="2340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B65EEB4-AD45-AF54-3D4B-9297A091DFC8}"/>
              </a:ext>
            </a:extLst>
          </p:cNvPr>
          <p:cNvCxnSpPr>
            <a:cxnSpLocks/>
          </p:cNvCxnSpPr>
          <p:nvPr/>
        </p:nvCxnSpPr>
        <p:spPr>
          <a:xfrm>
            <a:off x="6505850" y="5241780"/>
            <a:ext cx="0" cy="475713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14BFA2-4912-1AD4-57AA-1DDE332FE357}"/>
              </a:ext>
            </a:extLst>
          </p:cNvPr>
          <p:cNvSpPr txBox="1"/>
          <p:nvPr/>
        </p:nvSpPr>
        <p:spPr>
          <a:xfrm>
            <a:off x="6663847" y="5466713"/>
            <a:ext cx="2240693" cy="707886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AFAC0E9-2F1B-FF82-F81C-8F2F059484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7"/>
          <a:stretch/>
        </p:blipFill>
        <p:spPr>
          <a:xfrm>
            <a:off x="10370339" y="2120408"/>
            <a:ext cx="905735" cy="389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/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𝐿𝑛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𝑝𝑚</m:t>
                              </m:r>
                            </m:sub>
                          </m:sSub>
                        </m:num>
                        <m:den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𝐷𝑎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</m:t>
                      </m:r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698A5A-4156-EEAC-605B-B8F659C3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07" y="2391096"/>
                <a:ext cx="4176008" cy="731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/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𝐹𝑟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𝐿𝑛</m:t>
                          </m:r>
                        </m:num>
                        <m:den>
                          <m:sSub>
                            <m:sSubPr>
                              <m:ctrlP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s-MX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sz="2400" dirty="0"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BF66D8-046C-09A5-7F7E-00A867037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399" y="3416507"/>
                <a:ext cx="1814840" cy="846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agen 41">
            <a:extLst>
              <a:ext uri="{FF2B5EF4-FFF2-40B4-BE49-F238E27FC236}">
                <a16:creationId xmlns:a16="http://schemas.microsoft.com/office/drawing/2014/main" id="{C83F1064-E8FE-FB8D-0DD8-0F1E1A9951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5259"/>
            <a:ext cx="2086114" cy="183349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CFC5241-1BA3-9435-AB3E-57338737C6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2204" y="2274786"/>
            <a:ext cx="2438400" cy="2383971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BC66F55E-8DCA-F427-AE91-45854BFEA844}"/>
              </a:ext>
            </a:extLst>
          </p:cNvPr>
          <p:cNvGrpSpPr/>
          <p:nvPr/>
        </p:nvGrpSpPr>
        <p:grpSpPr>
          <a:xfrm>
            <a:off x="6080470" y="656526"/>
            <a:ext cx="5418682" cy="1467181"/>
            <a:chOff x="609600" y="2286000"/>
            <a:chExt cx="3925680" cy="1467181"/>
          </a:xfrm>
        </p:grpSpPr>
        <p:sp>
          <p:nvSpPr>
            <p:cNvPr id="55" name="Rectángulo: esquinas redondeadas 7">
              <a:extLst>
                <a:ext uri="{FF2B5EF4-FFF2-40B4-BE49-F238E27FC236}">
                  <a16:creationId xmlns:a16="http://schemas.microsoft.com/office/drawing/2014/main" id="{4F0BC159-D72B-4DB7-FAE7-152C535842F7}"/>
                </a:ext>
              </a:extLst>
            </p:cNvPr>
            <p:cNvSpPr/>
            <p:nvPr/>
          </p:nvSpPr>
          <p:spPr>
            <a:xfrm>
              <a:off x="609600" y="2286000"/>
              <a:ext cx="3925680" cy="1467181"/>
            </a:xfrm>
            <a:prstGeom prst="roundRect">
              <a:avLst>
                <a:gd name="adj" fmla="val 10503"/>
              </a:avLst>
            </a:prstGeom>
            <a:solidFill>
              <a:srgbClr val="FFFFFF">
                <a:alpha val="50196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10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6B6F6E1A-DD13-FD40-1225-FA944A6A76CF}"/>
                </a:ext>
              </a:extLst>
            </p:cNvPr>
            <p:cNvSpPr txBox="1"/>
            <p:nvPr/>
          </p:nvSpPr>
          <p:spPr>
            <a:xfrm>
              <a:off x="843606" y="2306631"/>
              <a:ext cx="3530061" cy="1446550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Soil conditions: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Water needs</a:t>
              </a:r>
            </a:p>
            <a:p>
              <a:pPr marL="457200" indent="-457200">
                <a:buFont typeface="Wingdings" pitchFamily="2" charset="2"/>
                <a:buChar char="ü"/>
              </a:pPr>
              <a:r>
                <a:rPr lang="es-MX" sz="2800" dirty="0">
                  <a:solidFill>
                    <a:srgbClr val="4A8522"/>
                  </a:solidFill>
                  <a:latin typeface="Agency FB" panose="020B0503020202020204" pitchFamily="34" charset="77"/>
                </a:rPr>
                <a:t>Plant consumption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33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/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/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Our proposal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ARTIFICIAL INTELIGENCE AID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/>
            <p:cNvCxnSpPr/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" name="Grupo 2"/>
          <p:cNvGrpSpPr/>
          <p:nvPr/>
        </p:nvGrpSpPr>
        <p:grpSpPr>
          <a:xfrm>
            <a:off x="2057398" y="846825"/>
            <a:ext cx="7449606" cy="5656472"/>
            <a:chOff x="3814764" y="944316"/>
            <a:chExt cx="7449606" cy="5656472"/>
          </a:xfrm>
        </p:grpSpPr>
        <p:grpSp>
          <p:nvGrpSpPr>
            <p:cNvPr id="7" name="Grupo 6"/>
            <p:cNvGrpSpPr/>
            <p:nvPr/>
          </p:nvGrpSpPr>
          <p:grpSpPr>
            <a:xfrm>
              <a:off x="3814764" y="944316"/>
              <a:ext cx="7407460" cy="5329813"/>
              <a:chOff x="3930324" y="583635"/>
              <a:chExt cx="7407460" cy="5329813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9295102" y="1519658"/>
                <a:ext cx="1839938" cy="760744"/>
                <a:chOff x="7890665" y="2485515"/>
                <a:chExt cx="2614409" cy="1080959"/>
              </a:xfrm>
            </p:grpSpPr>
            <p:pic>
              <p:nvPicPr>
                <p:cNvPr id="64" name="Google Shape;214;p10"/>
                <p:cNvPicPr preferRelativeResize="0"/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8938403" y="2485515"/>
                  <a:ext cx="1566671" cy="108095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5" name="Gráfico 64" descr="Satélite con relleno sólido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90665" y="2568794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upo 9"/>
              <p:cNvGrpSpPr/>
              <p:nvPr/>
            </p:nvGrpSpPr>
            <p:grpSpPr>
              <a:xfrm>
                <a:off x="8825933" y="583635"/>
                <a:ext cx="1748703" cy="638808"/>
                <a:chOff x="7368359" y="1231733"/>
                <a:chExt cx="2959068" cy="1080959"/>
              </a:xfrm>
            </p:grpSpPr>
            <p:grpSp>
              <p:nvGrpSpPr>
                <p:cNvPr id="60" name="Grupo 59"/>
                <p:cNvGrpSpPr/>
                <p:nvPr/>
              </p:nvGrpSpPr>
              <p:grpSpPr>
                <a:xfrm>
                  <a:off x="8539586" y="1231733"/>
                  <a:ext cx="1787841" cy="1080959"/>
                  <a:chOff x="789519" y="4728433"/>
                  <a:chExt cx="2182104" cy="1319338"/>
                </a:xfrm>
              </p:grpSpPr>
              <p:pic>
                <p:nvPicPr>
                  <p:cNvPr id="62" name="Google Shape;140;p7"/>
                  <p:cNvPicPr preferRelativeResize="0"/>
                  <p:nvPr/>
                </p:nvPicPr>
                <p:blipFill rotWithShape="1">
                  <a:blip r:embed="rId6" cstate="screen"/>
                  <a:srcRect/>
                  <a:stretch>
                    <a:fillRect/>
                  </a:stretch>
                </p:blipFill>
                <p:spPr>
                  <a:xfrm>
                    <a:off x="789519" y="4728433"/>
                    <a:ext cx="2182104" cy="1319338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0" h="50800"/>
                  </a:sp3d>
                </p:spPr>
              </p:pic>
              <p:pic>
                <p:nvPicPr>
                  <p:cNvPr id="63" name="Imagen 62"/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alphaModFix amt="85000"/>
                  </a:blip>
                  <a:srcRect/>
                  <a:stretch>
                    <a:fillRect/>
                  </a:stretch>
                </p:blipFill>
                <p:spPr>
                  <a:xfrm>
                    <a:off x="1211766" y="5044194"/>
                    <a:ext cx="1613339" cy="940482"/>
                  </a:xfrm>
                  <a:prstGeom prst="rect">
                    <a:avLst/>
                  </a:prstGeom>
                  <a:ln>
                    <a:noFill/>
                  </a:ln>
                  <a:effectLst>
                    <a:reflection blurRad="12700" stA="30000" endPos="30000" dist="5000" dir="5400000" sy="-100000" algn="bl" rotWithShape="0"/>
                  </a:effectLst>
                  <a:scene3d>
                    <a:camera prst="perspectiveContrastingLeftFacing">
                      <a:rot lat="300000" lon="19800000" rev="0"/>
                    </a:camera>
                    <a:lightRig rig="threePt" dir="t">
                      <a:rot lat="0" lon="0" rev="2700000"/>
                    </a:lightRig>
                  </a:scene3d>
                  <a:sp3d>
                    <a:bevelT w="6350" h="0"/>
                  </a:sp3d>
                </p:spPr>
              </p:pic>
            </p:grpSp>
            <p:pic>
              <p:nvPicPr>
                <p:cNvPr id="61" name="Gráfico 60" descr="Mapa topográfico con relleno sólido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359" y="1370586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upo 11"/>
              <p:cNvGrpSpPr/>
              <p:nvPr/>
            </p:nvGrpSpPr>
            <p:grpSpPr>
              <a:xfrm>
                <a:off x="9334095" y="3926262"/>
                <a:ext cx="1802909" cy="769851"/>
                <a:chOff x="9138703" y="3312600"/>
                <a:chExt cx="2561794" cy="1093899"/>
              </a:xfrm>
            </p:grpSpPr>
            <p:pic>
              <p:nvPicPr>
                <p:cNvPr id="58" name="Gráfico 57" descr="Parcialmente soleado con relleno sólido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38703" y="339184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Imagen 58"/>
                <p:cNvPicPr>
                  <a:picLocks noChangeAspect="1"/>
                </p:cNvPicPr>
                <p:nvPr/>
              </p:nvPicPr>
              <p:blipFill>
                <a:blip r:embed="rId12" cstate="screen"/>
                <a:stretch>
                  <a:fillRect/>
                </a:stretch>
              </p:blipFill>
              <p:spPr>
                <a:xfrm>
                  <a:off x="10155303" y="3312600"/>
                  <a:ext cx="1545194" cy="1093899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5" name="Grupo 14"/>
              <p:cNvGrpSpPr/>
              <p:nvPr/>
            </p:nvGrpSpPr>
            <p:grpSpPr>
              <a:xfrm>
                <a:off x="8759090" y="5099540"/>
                <a:ext cx="1930805" cy="810511"/>
                <a:chOff x="7611449" y="5234231"/>
                <a:chExt cx="2743524" cy="1151673"/>
              </a:xfrm>
            </p:grpSpPr>
            <p:pic>
              <p:nvPicPr>
                <p:cNvPr id="55" name="Gráfico 54" descr="Hombre granjero con relleno sólido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1449" y="5357648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Imagen 55"/>
                <p:cNvPicPr>
                  <a:picLocks noChangeAspect="1"/>
                </p:cNvPicPr>
                <p:nvPr/>
              </p:nvPicPr>
              <p:blipFill>
                <a:blip r:embed="rId15" cstate="screen"/>
                <a:stretch>
                  <a:fillRect/>
                </a:stretch>
              </p:blipFill>
              <p:spPr>
                <a:xfrm>
                  <a:off x="8624316" y="5234231"/>
                  <a:ext cx="1730657" cy="115167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grpSp>
            <p:nvGrpSpPr>
              <p:cNvPr id="17" name="Grupo 16"/>
              <p:cNvGrpSpPr/>
              <p:nvPr/>
            </p:nvGrpSpPr>
            <p:grpSpPr>
              <a:xfrm>
                <a:off x="7244788" y="2831821"/>
                <a:ext cx="1532741" cy="1722627"/>
                <a:chOff x="4922126" y="3207079"/>
                <a:chExt cx="1768990" cy="1988145"/>
              </a:xfrm>
            </p:grpSpPr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16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rightnessContrast bright="-26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787" y="3207079"/>
                  <a:ext cx="1545195" cy="15451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53" name="Google Shape;57;p1"/>
                <p:cNvPicPr preferRelativeResize="0"/>
                <p:nvPr/>
              </p:nvPicPr>
              <p:blipFill rotWithShape="1">
                <a:blip r:embed="rId18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rightnessContrast bright="-40000" contrast="40000"/>
                          </a14:imgEffect>
                          <a14:imgEffect>
                            <a14:colorTemperature colorTemp="47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922126" y="4813054"/>
                  <a:ext cx="1768990" cy="38217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</p:pic>
          </p:grpSp>
          <p:sp>
            <p:nvSpPr>
              <p:cNvPr id="19" name="CuadroTexto 18"/>
              <p:cNvSpPr txBox="1"/>
              <p:nvPr/>
            </p:nvSpPr>
            <p:spPr>
              <a:xfrm>
                <a:off x="3930324" y="1987064"/>
                <a:ext cx="2496334" cy="2746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Where?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cs typeface="Arial" panose="020B0604020202020204"/>
                    <a:sym typeface="Arial" panose="020B0604020202020204"/>
                  </a:rPr>
                  <a:t>When?</a:t>
                </a:r>
              </a:p>
              <a:p>
                <a:pPr algn="r">
                  <a:lnSpc>
                    <a:spcPct val="150000"/>
                  </a:lnSpc>
                </a:pPr>
                <a:r>
                  <a:rPr kumimoji="0" lang="es-MX" sz="4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sym typeface="Arial"/>
                  </a:rPr>
                  <a:t>How much?</a:t>
                </a:r>
                <a:endParaRPr lang="es-MX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1" name="Grupo 20"/>
              <p:cNvGrpSpPr/>
              <p:nvPr/>
            </p:nvGrpSpPr>
            <p:grpSpPr>
              <a:xfrm>
                <a:off x="6371898" y="2819605"/>
                <a:ext cx="779631" cy="1372746"/>
                <a:chOff x="6141573" y="2879883"/>
                <a:chExt cx="912504" cy="1372746"/>
              </a:xfrm>
            </p:grpSpPr>
            <p:cxnSp>
              <p:nvCxnSpPr>
                <p:cNvPr id="47" name="Conector recto de flecha 46"/>
                <p:cNvCxnSpPr/>
                <p:nvPr/>
              </p:nvCxnSpPr>
              <p:spPr>
                <a:xfrm flipH="1" flipV="1">
                  <a:off x="6169047" y="2879883"/>
                  <a:ext cx="885030" cy="33113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cto de flecha 47"/>
                <p:cNvCxnSpPr/>
                <p:nvPr/>
              </p:nvCxnSpPr>
              <p:spPr>
                <a:xfrm flipH="1">
                  <a:off x="6169046" y="3904317"/>
                  <a:ext cx="885030" cy="348312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cto de flecha 48"/>
                <p:cNvCxnSpPr/>
                <p:nvPr/>
              </p:nvCxnSpPr>
              <p:spPr>
                <a:xfrm flipH="1">
                  <a:off x="6141573" y="3567639"/>
                  <a:ext cx="912503" cy="0"/>
                </a:xfrm>
                <a:prstGeom prst="straightConnector1">
                  <a:avLst/>
                </a:prstGeom>
                <a:ln w="28575">
                  <a:solidFill>
                    <a:srgbClr val="115E21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Conector recto de flecha 21"/>
              <p:cNvCxnSpPr/>
              <p:nvPr/>
            </p:nvCxnSpPr>
            <p:spPr>
              <a:xfrm flipH="1">
                <a:off x="8705637" y="227933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de flecha 26"/>
              <p:cNvCxnSpPr/>
              <p:nvPr/>
            </p:nvCxnSpPr>
            <p:spPr>
              <a:xfrm flipH="1">
                <a:off x="8034840" y="1335293"/>
                <a:ext cx="724250" cy="1141201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/>
              <p:nvPr/>
            </p:nvCxnSpPr>
            <p:spPr>
              <a:xfrm flipH="1" flipV="1">
                <a:off x="8077586" y="4771336"/>
                <a:ext cx="709767" cy="1142112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8700992" y="4241342"/>
                <a:ext cx="611521" cy="504000"/>
              </a:xfrm>
              <a:prstGeom prst="straightConnector1">
                <a:avLst/>
              </a:prstGeom>
              <a:ln w="19050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/>
              <p:cNvCxnSpPr/>
              <p:nvPr/>
            </p:nvCxnSpPr>
            <p:spPr>
              <a:xfrm>
                <a:off x="8745784" y="1335294"/>
                <a:ext cx="2592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/>
              <p:nvPr/>
            </p:nvCxnSpPr>
            <p:spPr>
              <a:xfrm>
                <a:off x="9317158" y="2283927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/>
              <p:cNvCxnSpPr/>
              <p:nvPr/>
            </p:nvCxnSpPr>
            <p:spPr>
              <a:xfrm>
                <a:off x="9312512" y="4745342"/>
                <a:ext cx="1980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/>
              <p:cNvCxnSpPr/>
              <p:nvPr/>
            </p:nvCxnSpPr>
            <p:spPr>
              <a:xfrm>
                <a:off x="8777529" y="5913448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>
                <a:off x="8787353" y="3535723"/>
                <a:ext cx="2484000" cy="0"/>
              </a:xfrm>
              <a:prstGeom prst="line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/>
              <p:cNvGrpSpPr/>
              <p:nvPr/>
            </p:nvGrpSpPr>
            <p:grpSpPr>
              <a:xfrm>
                <a:off x="9312512" y="2497699"/>
                <a:ext cx="1822528" cy="943951"/>
                <a:chOff x="9312512" y="2471066"/>
                <a:chExt cx="1822528" cy="943951"/>
              </a:xfrm>
            </p:grpSpPr>
            <p:pic>
              <p:nvPicPr>
                <p:cNvPr id="42" name="Gráfico 41" descr="Agricultura con relleno sólido"/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512" y="2850773"/>
                  <a:ext cx="564244" cy="564244"/>
                </a:xfrm>
                <a:prstGeom prst="rect">
                  <a:avLst/>
                </a:prstGeom>
              </p:spPr>
            </p:pic>
            <p:pic>
              <p:nvPicPr>
                <p:cNvPr id="44" name="Imagen 43"/>
                <p:cNvPicPr>
                  <a:picLocks noChangeAspect="1"/>
                </p:cNvPicPr>
                <p:nvPr/>
              </p:nvPicPr>
              <p:blipFill rotWithShape="1">
                <a:blip r:embed="rId22" cstate="screen"/>
                <a:srcRect/>
                <a:stretch>
                  <a:fillRect/>
                </a:stretch>
              </p:blipFill>
              <p:spPr>
                <a:xfrm>
                  <a:off x="10081032" y="2888416"/>
                  <a:ext cx="618754" cy="50140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46" name="Imagen 45"/>
                <p:cNvPicPr>
                  <a:picLocks noChangeAspect="1"/>
                </p:cNvPicPr>
                <p:nvPr/>
              </p:nvPicPr>
              <p:blipFill rotWithShape="1">
                <a:blip r:embed="rId23" cstate="screen"/>
                <a:srcRect/>
                <a:stretch>
                  <a:fillRect/>
                </a:stretch>
              </p:blipFill>
              <p:spPr>
                <a:xfrm>
                  <a:off x="10572464" y="2471066"/>
                  <a:ext cx="562576" cy="93596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2" name="CuadroTexto 1"/>
            <p:cNvSpPr txBox="1"/>
            <p:nvPr/>
          </p:nvSpPr>
          <p:spPr>
            <a:xfrm>
              <a:off x="9786016" y="1645585"/>
              <a:ext cx="1478354" cy="4955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SOIL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SATÉLITE</a:t>
              </a: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IRRIGATION SYSTEMS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WEATHER</a:t>
              </a: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sz="12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endParaRPr lang="es-MX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cs typeface="Arial Black" panose="020B0A04020102020204"/>
              </a:endParaRPr>
            </a:p>
            <a:p>
              <a:pPr algn="r"/>
              <a:r>
                <a:rPr lang="es-MX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cs typeface="Arial Black" panose="020B0A04020102020204"/>
                </a:rPr>
                <a:t>FARMERS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12324</TotalTime>
  <Words>2217</Words>
  <Application>Microsoft Office PowerPoint</Application>
  <PresentationFormat>Widescreen</PresentationFormat>
  <Paragraphs>263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Cambria Math</vt:lpstr>
      <vt:lpstr>Agency FB</vt:lpstr>
      <vt:lpstr>Arial</vt:lpstr>
      <vt:lpstr>Segoe UI</vt:lpstr>
      <vt:lpstr>Calibri</vt:lpstr>
      <vt:lpstr>Mistral</vt:lpstr>
      <vt:lpstr>Quattrocento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Ernesto Santiesteban Toca</cp:lastModifiedBy>
  <cp:revision>198</cp:revision>
  <dcterms:created xsi:type="dcterms:W3CDTF">2019-10-25T01:32:00Z</dcterms:created>
  <dcterms:modified xsi:type="dcterms:W3CDTF">2024-07-08T19:44:06Z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